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0" r:id="rId3"/>
    <p:sldId id="260" r:id="rId4"/>
    <p:sldId id="259" r:id="rId5"/>
    <p:sldId id="258" r:id="rId6"/>
    <p:sldId id="266" r:id="rId7"/>
    <p:sldId id="272" r:id="rId8"/>
    <p:sldId id="271" r:id="rId9"/>
    <p:sldId id="263" r:id="rId10"/>
    <p:sldId id="285" r:id="rId11"/>
    <p:sldId id="281" r:id="rId12"/>
    <p:sldId id="282" r:id="rId13"/>
    <p:sldId id="284" r:id="rId14"/>
    <p:sldId id="283" r:id="rId15"/>
    <p:sldId id="275" r:id="rId16"/>
    <p:sldId id="279" r:id="rId17"/>
    <p:sldId id="261" r:id="rId18"/>
  </p:sldIdLst>
  <p:sldSz cx="18288000" cy="10287000"/>
  <p:notesSz cx="6858000" cy="9144000"/>
  <p:embeddedFontLst>
    <p:embeddedFont>
      <p:font typeface="Martel Regular" panose="020B0604020202020204" charset="0"/>
      <p:regular r:id="rId21"/>
      <p:bold r:id="rId22"/>
    </p:embeddedFont>
    <p:embeddedFont>
      <p:font typeface="Playfair Display" panose="00000500000000000000" pitchFamily="2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Martel Sans Bold" panose="020B0604020202020204" charset="0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C3"/>
    <a:srgbClr val="3D5C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34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Trang_ti_nh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Trang_ti_nh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Trang_ti_nh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Trang_ti_nh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Trang_ti_nh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1" i="0" u="none" strike="noStrike" kern="1200" cap="all" spc="50" baseline="0">
                <a:solidFill>
                  <a:srgbClr val="3D5C60"/>
                </a:solidFill>
                <a:latin typeface="Consolas" panose="020B0609020204030204" pitchFamily="49" charset="0"/>
                <a:ea typeface="+mn-ea"/>
                <a:cs typeface="+mn-cs"/>
              </a:defRPr>
            </a:pPr>
            <a:r>
              <a:rPr lang="en-US" sz="3600" dirty="0" err="1">
                <a:solidFill>
                  <a:srgbClr val="3D5C60"/>
                </a:solidFill>
                <a:latin typeface="Consolas" panose="020B0609020204030204" pitchFamily="49" charset="0"/>
              </a:rPr>
              <a:t>Khảo</a:t>
            </a:r>
            <a:r>
              <a:rPr lang="en-US" sz="3600" baseline="0" dirty="0">
                <a:solidFill>
                  <a:srgbClr val="3D5C60"/>
                </a:solidFill>
                <a:latin typeface="Consolas" panose="020B0609020204030204" pitchFamily="49" charset="0"/>
              </a:rPr>
              <a:t> </a:t>
            </a:r>
            <a:r>
              <a:rPr lang="en-US" sz="3600" baseline="0" dirty="0" err="1">
                <a:solidFill>
                  <a:srgbClr val="3D5C60"/>
                </a:solidFill>
                <a:latin typeface="Consolas" panose="020B0609020204030204" pitchFamily="49" charset="0"/>
              </a:rPr>
              <a:t>sát</a:t>
            </a:r>
            <a:r>
              <a:rPr lang="en-US" sz="3600" baseline="0" dirty="0">
                <a:solidFill>
                  <a:srgbClr val="3D5C60"/>
                </a:solidFill>
                <a:latin typeface="Consolas" panose="020B0609020204030204" pitchFamily="49" charset="0"/>
              </a:rPr>
              <a:t> </a:t>
            </a:r>
            <a:r>
              <a:rPr lang="en-US" sz="3600" baseline="0" dirty="0" err="1">
                <a:solidFill>
                  <a:srgbClr val="3D5C60"/>
                </a:solidFill>
                <a:latin typeface="Consolas" panose="020B0609020204030204" pitchFamily="49" charset="0"/>
              </a:rPr>
              <a:t>được</a:t>
            </a:r>
            <a:r>
              <a:rPr lang="en-US" sz="3600" baseline="0" dirty="0">
                <a:solidFill>
                  <a:srgbClr val="3D5C60"/>
                </a:solidFill>
                <a:latin typeface="Consolas" panose="020B0609020204030204" pitchFamily="49" charset="0"/>
              </a:rPr>
              <a:t> </a:t>
            </a:r>
            <a:r>
              <a:rPr lang="en-US" sz="3600" baseline="0" dirty="0" err="1">
                <a:solidFill>
                  <a:srgbClr val="3D5C60"/>
                </a:solidFill>
                <a:latin typeface="Consolas" panose="020B0609020204030204" pitchFamily="49" charset="0"/>
              </a:rPr>
              <a:t>thực</a:t>
            </a:r>
            <a:r>
              <a:rPr lang="en-US" sz="3600" baseline="0" dirty="0">
                <a:solidFill>
                  <a:srgbClr val="3D5C60"/>
                </a:solidFill>
                <a:latin typeface="Consolas" panose="020B0609020204030204" pitchFamily="49" charset="0"/>
              </a:rPr>
              <a:t> </a:t>
            </a:r>
            <a:r>
              <a:rPr lang="en-US" sz="3600" baseline="0" dirty="0" err="1">
                <a:solidFill>
                  <a:srgbClr val="3D5C60"/>
                </a:solidFill>
                <a:latin typeface="Consolas" panose="020B0609020204030204" pitchFamily="49" charset="0"/>
              </a:rPr>
              <a:t>hiện</a:t>
            </a:r>
            <a:r>
              <a:rPr lang="en-US" sz="3600" baseline="0" dirty="0">
                <a:solidFill>
                  <a:srgbClr val="3D5C60"/>
                </a:solidFill>
                <a:latin typeface="Consolas" panose="020B0609020204030204" pitchFamily="49" charset="0"/>
              </a:rPr>
              <a:t> </a:t>
            </a:r>
            <a:r>
              <a:rPr lang="en-US" sz="3600" baseline="0" dirty="0" err="1">
                <a:solidFill>
                  <a:srgbClr val="3D5C60"/>
                </a:solidFill>
                <a:latin typeface="Consolas" panose="020B0609020204030204" pitchFamily="49" charset="0"/>
              </a:rPr>
              <a:t>trên</a:t>
            </a:r>
            <a:r>
              <a:rPr lang="en-US" sz="3600" baseline="0" dirty="0">
                <a:solidFill>
                  <a:srgbClr val="3D5C60"/>
                </a:solidFill>
                <a:latin typeface="Consolas" panose="020B0609020204030204" pitchFamily="49" charset="0"/>
              </a:rPr>
              <a:t> 47 </a:t>
            </a:r>
            <a:r>
              <a:rPr lang="en-US" sz="3600" baseline="0" dirty="0" err="1">
                <a:solidFill>
                  <a:srgbClr val="3D5C60"/>
                </a:solidFill>
                <a:latin typeface="Consolas" panose="020B0609020204030204" pitchFamily="49" charset="0"/>
              </a:rPr>
              <a:t>người</a:t>
            </a:r>
            <a:endParaRPr lang="en-US" sz="3600" dirty="0">
              <a:solidFill>
                <a:srgbClr val="3D5C60"/>
              </a:solidFill>
              <a:latin typeface="Consolas" panose="020B0609020204030204" pitchFamily="49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1" i="0" u="none" strike="noStrike" kern="1200" cap="all" spc="50" baseline="0">
              <a:solidFill>
                <a:srgbClr val="3D5C60"/>
              </a:solidFill>
              <a:latin typeface="Consolas" panose="020B0609020204030204" pitchFamily="49" charset="0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6073530581404591E-2"/>
          <c:y val="1.8749999999999999E-2"/>
          <c:w val="0.64909530330447829"/>
          <c:h val="0.9797282234251968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plosion val="7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  <a:sp3d contourW="1905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9B97-49DA-BBD8-984033FB62D1}"/>
              </c:ext>
            </c:extLst>
          </c:dPt>
          <c:dPt>
            <c:idx val="1"/>
            <c:bubble3D val="0"/>
            <c:explosion val="4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  <a:sp3d contourW="1905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B97-49DA-BBD8-984033FB62D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  <a:sp3d contourW="1905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DAF-4C58-B5F7-636A2419290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lt1"/>
                    </a:solidFill>
                    <a:latin typeface="Consolas" panose="020B0609020204030204" pitchFamily="49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Học sinh, sinh viên</c:v>
                </c:pt>
                <c:pt idx="1">
                  <c:v>Nhân viên văn phòng</c:v>
                </c:pt>
                <c:pt idx="2">
                  <c:v>Hành nghề tự do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38</c:v>
                </c:pt>
                <c:pt idx="1">
                  <c:v>6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97-49DA-BBD8-984033FB62D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rgbClr val="3D5C60"/>
                </a:solidFill>
                <a:latin typeface="Consolas" panose="020B0609020204030204" pitchFamily="49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rgbClr val="3D5C60"/>
                </a:solidFill>
                <a:latin typeface="Consolas" panose="020B0609020204030204" pitchFamily="49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rgbClr val="3D5C60"/>
                </a:solidFill>
                <a:latin typeface="Consolas" panose="020B0609020204030204" pitchFamily="49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69614332299371673"/>
          <c:y val="0.22157037401574806"/>
          <c:w val="0.29039913571409642"/>
          <c:h val="0.571679379921259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accent6">
                  <a:lumMod val="40000"/>
                  <a:lumOff val="60000"/>
                </a:schemeClr>
              </a:solidFill>
              <a:latin typeface="Consolas" panose="020B0609020204030204" pitchFamily="49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716-4819-A818-D6BABDFA29E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D716-4819-A818-D6BABDFA29E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716-4819-A818-D6BABDFA29E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D716-4819-A818-D6BABDFA29E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716-4819-A818-D6BABDFA29E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D716-4819-A818-D6BABDFA29E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716-4819-A818-D6BABDFA29EC}"/>
              </c:ext>
            </c:extLst>
          </c:dPt>
          <c:dLbls>
            <c:dLbl>
              <c:idx val="1"/>
              <c:layout>
                <c:manualLayout>
                  <c:x val="2.8126975199528632E-2"/>
                  <c:y val="-6.145243904810376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716-4819-A818-D6BABDFA29EC}"/>
                </c:ext>
              </c:extLst>
            </c:dLbl>
            <c:dLbl>
              <c:idx val="3"/>
              <c:layout>
                <c:manualLayout>
                  <c:x val="7.6995286303496533E-3"/>
                  <c:y val="4.5011972125164525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716-4819-A818-D6BABDFA29EC}"/>
                </c:ext>
              </c:extLst>
            </c:dLbl>
            <c:dLbl>
              <c:idx val="4"/>
              <c:layout>
                <c:manualLayout>
                  <c:x val="2.3580802399699976E-2"/>
                  <c:y val="-0.143812569245104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716-4819-A818-D6BABDFA29EC}"/>
                </c:ext>
              </c:extLst>
            </c:dLbl>
            <c:dLbl>
              <c:idx val="5"/>
              <c:layout>
                <c:manualLayout>
                  <c:x val="0.14387487278375918"/>
                  <c:y val="0.1491807481343354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716-4819-A818-D6BABDFA29E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Consolas" panose="020B0609020204030204" pitchFamily="49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6"/>
                <c:pt idx="0">
                  <c:v>The North Face</c:v>
                </c:pt>
                <c:pt idx="1">
                  <c:v>Jack Wolfskin</c:v>
                </c:pt>
                <c:pt idx="2">
                  <c:v>Samsonite</c:v>
                </c:pt>
                <c:pt idx="3">
                  <c:v>ĐẬM</c:v>
                </c:pt>
                <c:pt idx="4">
                  <c:v>Bom</c:v>
                </c:pt>
                <c:pt idx="5">
                  <c:v>Khác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</c:v>
                </c:pt>
                <c:pt idx="1">
                  <c:v>3</c:v>
                </c:pt>
                <c:pt idx="2">
                  <c:v>5</c:v>
                </c:pt>
                <c:pt idx="3">
                  <c:v>2</c:v>
                </c:pt>
                <c:pt idx="4">
                  <c:v>13</c:v>
                </c:pt>
                <c:pt idx="5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16-4819-A818-D6BABDFA29EC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250k - 500k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02-4727-94D3-3D1B7D3FD61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500k - 750k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Consolas" panose="020B0609020204030204" pitchFamily="49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02-4727-94D3-3D1B7D3FD61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750k - 1 triệu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Consolas" panose="020B0609020204030204" pitchFamily="49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02-4727-94D3-3D1B7D3FD61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&gt; 1 triệu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Consolas" panose="020B0609020204030204" pitchFamily="49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B02-4727-94D3-3D1B7D3FD6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76094480"/>
        <c:axId val="576095136"/>
      </c:barChart>
      <c:catAx>
        <c:axId val="576094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76095136"/>
        <c:crosses val="autoZero"/>
        <c:auto val="1"/>
        <c:lblAlgn val="ctr"/>
        <c:lblOffset val="100"/>
        <c:noMultiLvlLbl val="0"/>
      </c:catAx>
      <c:valAx>
        <c:axId val="576095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6094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5180927264137443E-2"/>
          <c:y val="0.89395626030428277"/>
          <c:w val="0.96359872426308757"/>
          <c:h val="8.66862950816340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accent6">
                  <a:lumMod val="40000"/>
                  <a:lumOff val="60000"/>
                </a:schemeClr>
              </a:solidFill>
              <a:latin typeface="Consolas" panose="020B0609020204030204" pitchFamily="49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normalizeH="0" baseline="0">
                <a:solidFill>
                  <a:srgbClr val="3D5C60"/>
                </a:solidFill>
                <a:latin typeface="Consolas" panose="020B0609020204030204" pitchFamily="49" charset="0"/>
                <a:ea typeface="+mj-ea"/>
                <a:cs typeface="+mj-cs"/>
              </a:defRPr>
            </a:pPr>
            <a:r>
              <a:rPr lang="en-US" sz="2400" b="1" dirty="0">
                <a:solidFill>
                  <a:srgbClr val="FFDAC3"/>
                </a:solidFill>
                <a:latin typeface="Consolas" panose="020B0609020204030204" pitchFamily="49" charset="0"/>
              </a:rPr>
              <a:t>BẠN</a:t>
            </a:r>
            <a:r>
              <a:rPr lang="en-US" sz="2400" b="1" baseline="0" dirty="0">
                <a:solidFill>
                  <a:srgbClr val="FFDAC3"/>
                </a:solidFill>
                <a:latin typeface="Consolas" panose="020B0609020204030204" pitchFamily="49" charset="0"/>
              </a:rPr>
              <a:t> NGHĨ NHƯ THẾ NÀO VỀ SLEEPWELL</a:t>
            </a:r>
            <a:endParaRPr lang="en-US" sz="2400" b="1" dirty="0">
              <a:solidFill>
                <a:srgbClr val="FFDAC3"/>
              </a:solidFill>
              <a:latin typeface="Consolas" panose="020B0609020204030204" pitchFamily="49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normalizeH="0" baseline="0">
              <a:solidFill>
                <a:srgbClr val="3D5C60"/>
              </a:solidFill>
              <a:latin typeface="Consolas" panose="020B0609020204030204" pitchFamily="49" charset="0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EDE-414C-8F78-EF34FB409EE2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DE-414C-8F78-EF34FB409EE2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EDE-414C-8F78-EF34FB409EE2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DE-414C-8F78-EF34FB409EE2}"/>
              </c:ext>
            </c:extLst>
          </c:dPt>
          <c:dLbls>
            <c:dLbl>
              <c:idx val="0"/>
              <c:layout>
                <c:manualLayout>
                  <c:x val="9.3715286993620181E-2"/>
                  <c:y val="-5.3229327642441947E-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rgbClr val="FFDAC3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defRPr>
                    </a:pPr>
                    <a:fld id="{C706AED1-E2FA-4835-A40C-235A3E8366DB}" type="PERCENTAGE">
                      <a:rPr lang="en-US" baseline="0" smtClean="0">
                        <a:solidFill>
                          <a:srgbClr val="FFDAC3"/>
                        </a:solidFill>
                      </a:rPr>
                      <a:pPr>
                        <a:defRPr sz="2000" b="1">
                          <a:solidFill>
                            <a:srgbClr val="FFDAC3"/>
                          </a:solidFill>
                          <a:latin typeface="Consolas" panose="020B0609020204030204" pitchFamily="49" charset="0"/>
                        </a:defRPr>
                      </a:pPr>
                      <a:t>[PHẦN TRĂM]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DAC3"/>
                      </a:solidFill>
                      <a:latin typeface="Consolas" panose="020B0609020204030204" pitchFamily="49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947091234382219"/>
                      <c:h val="7.14018691588785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EDE-414C-8F78-EF34FB409EE2}"/>
                </c:ext>
              </c:extLst>
            </c:dLbl>
            <c:dLbl>
              <c:idx val="1"/>
              <c:layout>
                <c:manualLayout>
                  <c:x val="4.9538224856724371E-2"/>
                  <c:y val="-6.8175239777270831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rgbClr val="FFDAC3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defRPr>
                    </a:pPr>
                    <a:r>
                      <a:rPr lang="en-US" baseline="0">
                        <a:solidFill>
                          <a:srgbClr val="FFDAC3"/>
                        </a:solidFill>
                      </a:rPr>
                      <a:t>
</a:t>
                    </a:r>
                    <a:fld id="{A788069F-815A-4C64-9E7F-1346505F9E9E}" type="PERCENTAGE">
                      <a:rPr lang="en-US" baseline="0">
                        <a:solidFill>
                          <a:srgbClr val="FFDAC3"/>
                        </a:solidFill>
                      </a:rPr>
                      <a:pPr>
                        <a:defRPr sz="2000" b="1">
                          <a:solidFill>
                            <a:srgbClr val="FFDAC3"/>
                          </a:solidFill>
                          <a:latin typeface="Consolas" panose="020B0609020204030204" pitchFamily="49" charset="0"/>
                        </a:defRPr>
                      </a:pPr>
                      <a:t>[PHẦN TRĂM]</a:t>
                    </a:fld>
                    <a:endParaRPr lang="en-US" baseline="0">
                      <a:solidFill>
                        <a:srgbClr val="FFDAC3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DAC3"/>
                      </a:solidFill>
                      <a:latin typeface="Consolas" panose="020B0609020204030204" pitchFamily="49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EDE-414C-8F78-EF34FB409EE2}"/>
                </c:ext>
              </c:extLst>
            </c:dLbl>
            <c:dLbl>
              <c:idx val="2"/>
              <c:layout>
                <c:manualLayout>
                  <c:x val="0"/>
                  <c:y val="-8.58595187283832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rgbClr val="FFDAC3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defRPr>
                    </a:pPr>
                    <a:r>
                      <a:rPr lang="en-US" baseline="0">
                        <a:solidFill>
                          <a:srgbClr val="FFDAC3"/>
                        </a:solidFill>
                      </a:rPr>
                      <a:t>
</a:t>
                    </a:r>
                    <a:fld id="{C7328B1F-84D3-44E5-BB19-06ACBB7034F4}" type="PERCENTAGE">
                      <a:rPr lang="en-US" baseline="0">
                        <a:solidFill>
                          <a:srgbClr val="FFDAC3"/>
                        </a:solidFill>
                      </a:rPr>
                      <a:pPr>
                        <a:defRPr sz="2000" b="1">
                          <a:solidFill>
                            <a:srgbClr val="FFDAC3"/>
                          </a:solidFill>
                          <a:latin typeface="Consolas" panose="020B0609020204030204" pitchFamily="49" charset="0"/>
                        </a:defRPr>
                      </a:pPr>
                      <a:t>[PHẦN TRĂM]</a:t>
                    </a:fld>
                    <a:endParaRPr lang="en-US" baseline="0">
                      <a:solidFill>
                        <a:srgbClr val="FFDAC3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DAC3"/>
                      </a:solidFill>
                      <a:latin typeface="Consolas" panose="020B0609020204030204" pitchFamily="49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9EDE-414C-8F78-EF34FB409EE2}"/>
                </c:ext>
              </c:extLst>
            </c:dLbl>
            <c:dLbl>
              <c:idx val="3"/>
              <c:layout>
                <c:manualLayout>
                  <c:x val="1.080944586982807E-2"/>
                  <c:y val="-1.123273726298234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rgbClr val="FFDAC3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defRPr>
                    </a:pPr>
                    <a:r>
                      <a:rPr lang="en-US" baseline="0">
                        <a:solidFill>
                          <a:srgbClr val="FFDAC3"/>
                        </a:solidFill>
                      </a:rPr>
                      <a:t>
</a:t>
                    </a:r>
                    <a:fld id="{FEB6068E-9C8E-45E3-8CB8-34E157F6DF51}" type="PERCENTAGE">
                      <a:rPr lang="en-US" baseline="0">
                        <a:solidFill>
                          <a:srgbClr val="FFDAC3"/>
                        </a:solidFill>
                      </a:rPr>
                      <a:pPr>
                        <a:defRPr sz="2000" b="1">
                          <a:solidFill>
                            <a:srgbClr val="FFDAC3"/>
                          </a:solidFill>
                          <a:latin typeface="Consolas" panose="020B0609020204030204" pitchFamily="49" charset="0"/>
                        </a:defRPr>
                      </a:pPr>
                      <a:t>[PHẦN TRĂM]</a:t>
                    </a:fld>
                    <a:endParaRPr lang="en-US" baseline="0">
                      <a:solidFill>
                        <a:srgbClr val="FFDAC3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FFDAC3"/>
                      </a:solidFill>
                      <a:latin typeface="Consolas" panose="020B0609020204030204" pitchFamily="49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EDE-414C-8F78-EF34FB409EE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DAC3"/>
                    </a:solidFill>
                    <a:latin typeface="Consolas" panose="020B0609020204030204" pitchFamily="49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Yêu rồi</c:v>
                </c:pt>
                <c:pt idx="1">
                  <c:v>Khá thú vị và thích thú</c:v>
                </c:pt>
                <c:pt idx="2">
                  <c:v>Bình thường</c:v>
                </c:pt>
                <c:pt idx="3">
                  <c:v>Không thích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34</c:v>
                </c:pt>
                <c:pt idx="2">
                  <c:v>8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DE-414C-8F78-EF34FB409EE2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rgbClr val="3D5C60"/>
              </a:solidFill>
              <a:latin typeface="Consolas" panose="020B0609020204030204" pitchFamily="49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3D5C60"/>
    </a:solidFill>
    <a:ln w="9525" cap="flat" cmpd="sng" algn="ctr">
      <a:solidFill>
        <a:srgbClr val="3D5C6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rgbClr val="FFDAC3"/>
                </a:solidFill>
                <a:latin typeface="Consolas" panose="020B0609020204030204" pitchFamily="49" charset="0"/>
                <a:ea typeface="+mn-ea"/>
                <a:cs typeface="+mn-cs"/>
              </a:defRPr>
            </a:pPr>
            <a:r>
              <a:rPr lang="en-US" sz="2800" dirty="0" err="1">
                <a:solidFill>
                  <a:srgbClr val="FFDAC3"/>
                </a:solidFill>
                <a:latin typeface="Consolas" panose="020B0609020204030204" pitchFamily="49" charset="0"/>
              </a:rPr>
              <a:t>Sẽ</a:t>
            </a:r>
            <a:r>
              <a:rPr lang="en-US" sz="2800" dirty="0">
                <a:solidFill>
                  <a:srgbClr val="FFDAC3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FFDAC3"/>
                </a:solidFill>
                <a:latin typeface="Consolas" panose="020B0609020204030204" pitchFamily="49" charset="0"/>
              </a:rPr>
              <a:t>mua</a:t>
            </a:r>
            <a:r>
              <a:rPr lang="en-US" sz="2800" dirty="0">
                <a:solidFill>
                  <a:srgbClr val="FFDAC3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FFDAC3"/>
                </a:solidFill>
                <a:latin typeface="Consolas" panose="020B0609020204030204" pitchFamily="49" charset="0"/>
              </a:rPr>
              <a:t>nếu</a:t>
            </a:r>
            <a:r>
              <a:rPr lang="en-US" sz="2800" baseline="0" dirty="0">
                <a:solidFill>
                  <a:srgbClr val="FFDAC3"/>
                </a:solidFill>
                <a:latin typeface="Consolas" panose="020B0609020204030204" pitchFamily="49" charset="0"/>
              </a:rPr>
              <a:t> </a:t>
            </a:r>
            <a:r>
              <a:rPr lang="en-US" sz="2800" baseline="0" dirty="0" err="1">
                <a:solidFill>
                  <a:srgbClr val="FFDAC3"/>
                </a:solidFill>
                <a:latin typeface="Consolas" panose="020B0609020204030204" pitchFamily="49" charset="0"/>
              </a:rPr>
              <a:t>sản</a:t>
            </a:r>
            <a:r>
              <a:rPr lang="en-US" sz="2800" baseline="0" dirty="0">
                <a:solidFill>
                  <a:srgbClr val="FFDAC3"/>
                </a:solidFill>
                <a:latin typeface="Consolas" panose="020B0609020204030204" pitchFamily="49" charset="0"/>
              </a:rPr>
              <a:t> </a:t>
            </a:r>
            <a:r>
              <a:rPr lang="en-US" sz="2800" baseline="0" dirty="0" err="1">
                <a:solidFill>
                  <a:srgbClr val="FFDAC3"/>
                </a:solidFill>
                <a:latin typeface="Consolas" panose="020B0609020204030204" pitchFamily="49" charset="0"/>
              </a:rPr>
              <a:t>phẩm</a:t>
            </a:r>
            <a:r>
              <a:rPr lang="en-US" sz="2800" baseline="0" dirty="0">
                <a:solidFill>
                  <a:srgbClr val="FFDAC3"/>
                </a:solidFill>
                <a:latin typeface="Consolas" panose="020B0609020204030204" pitchFamily="49" charset="0"/>
              </a:rPr>
              <a:t> ra </a:t>
            </a:r>
            <a:r>
              <a:rPr lang="en-US" sz="2800" baseline="0" dirty="0" err="1">
                <a:solidFill>
                  <a:srgbClr val="FFDAC3"/>
                </a:solidFill>
                <a:latin typeface="Consolas" panose="020B0609020204030204" pitchFamily="49" charset="0"/>
              </a:rPr>
              <a:t>mắt</a:t>
            </a:r>
            <a:endParaRPr lang="en-US" sz="2800" baseline="0" dirty="0">
              <a:solidFill>
                <a:srgbClr val="FFDAC3"/>
              </a:solidFill>
              <a:latin typeface="Consolas" panose="020B0609020204030204" pitchFamily="49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rgbClr val="FFDAC3"/>
              </a:solidFill>
              <a:latin typeface="Consolas" panose="020B0609020204030204" pitchFamily="49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9"/>
          <c:dPt>
            <c:idx val="0"/>
            <c:bubble3D val="0"/>
            <c:explosion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081-4ECD-903F-F84330F0C82C}"/>
              </c:ext>
            </c:extLst>
          </c:dPt>
          <c:dPt>
            <c:idx val="1"/>
            <c:bubble3D val="0"/>
            <c:explosion val="8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5081-4ECD-903F-F84330F0C82C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DED-424D-93F6-2BDAA7886674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3DED-424D-93F6-2BDAA7886674}"/>
              </c:ext>
            </c:extLst>
          </c:dPt>
          <c:dLbls>
            <c:dLbl>
              <c:idx val="0"/>
              <c:layout>
                <c:manualLayout>
                  <c:x val="-0.22604174246684086"/>
                  <c:y val="-0.2177171486741728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081-4ECD-903F-F84330F0C82C}"/>
                </c:ext>
              </c:extLst>
            </c:dLbl>
            <c:dLbl>
              <c:idx val="1"/>
              <c:layout>
                <c:manualLayout>
                  <c:x val="0.24725882314027714"/>
                  <c:y val="0.1816941398680305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081-4ECD-903F-F84330F0C8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lt1"/>
                    </a:solidFill>
                    <a:latin typeface="Consolas" panose="020B0609020204030204" pitchFamily="49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Có</c:v>
                </c:pt>
                <c:pt idx="1">
                  <c:v>Không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34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81-4ECD-903F-F84330F0C82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CC33C-D792-48E8-BF6B-7E4E13E434FE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7B0F2-4F3C-4377-A14D-AA361DB6E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934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216C5-DD2A-49E8-B90A-A06FCDB589B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 smtClean="0"/>
              <a:t>Chỉnh sửa kiểu văn bản của Bản cái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00986-9DDB-42C0-BD1E-CB798AAA3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153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6BB330D-97EF-47E5-BC89-8D73190C4312}" type="datetime1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CC879C-9707-4B79-A89B-35D6A3478BA4}" type="datetime1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0CB3C1-5AC3-44EF-81D6-A1CBA9CEF087}" type="datetime1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9DD3F5B-4643-44ED-A05D-77338DA5C40D}" type="datetime1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654392-55C3-499C-B6F4-DD1949DDCF44}" type="datetime1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1AC4ABA-5D89-4F17-9A80-8A6539EF5DE0}" type="datetime1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5189E69-3C0E-4089-9B6B-2C16F8B66738}" type="datetime1">
              <a:rPr lang="en-US" smtClean="0"/>
              <a:t>5/4/2019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4DCD6AE-48A6-49BC-B135-896D2725A829}" type="datetime1">
              <a:rPr lang="en-US" smtClean="0"/>
              <a:t>5/4/2019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D736E6-C48E-411A-BCFF-97A24C2FEE05}" type="datetime1">
              <a:rPr lang="en-US" smtClean="0"/>
              <a:t>5/4/2019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9FD6541-97C9-4169-8231-598412069F6D}" type="datetime1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912581-A424-4354-B6D0-30140917F799}" type="datetime1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2865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jpg"/><Relationship Id="rId4" Type="http://schemas.openxmlformats.org/officeDocument/2006/relationships/image" Target="../media/image29.png"/><Relationship Id="rId9" Type="http://schemas.openxmlformats.org/officeDocument/2006/relationships/image" Target="../media/image34.jpg"/><Relationship Id="rId1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C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71450" y="1028700"/>
            <a:ext cx="2209800" cy="8229600"/>
          </a:xfrm>
          <a:prstGeom prst="rect">
            <a:avLst/>
          </a:prstGeom>
          <a:solidFill>
            <a:srgbClr val="FFDAC3"/>
          </a:solidFill>
        </p:spPr>
      </p:sp>
      <p:sp>
        <p:nvSpPr>
          <p:cNvPr id="4" name="TextBox 4"/>
          <p:cNvSpPr txBox="1"/>
          <p:nvPr/>
        </p:nvSpPr>
        <p:spPr>
          <a:xfrm rot="-5400000">
            <a:off x="-2735616" y="4744621"/>
            <a:ext cx="750005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b="1" i="0" spc="188" smtClean="0">
                <a:solidFill>
                  <a:srgbClr val="3D5C60"/>
                </a:solidFill>
                <a:latin typeface="Playfair Display" panose="00000500000000000000" pitchFamily="2" charset="0"/>
              </a:rPr>
              <a:t>DayDreamers Co</a:t>
            </a:r>
            <a:r>
              <a:rPr lang="en-US" sz="3200" b="1" i="0" spc="188">
                <a:solidFill>
                  <a:srgbClr val="3D5C60"/>
                </a:solidFill>
                <a:latin typeface="Playfair Display" panose="00000500000000000000" pitchFamily="2" charset="0"/>
              </a:rPr>
              <a:t>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778292" y="1989277"/>
            <a:ext cx="8509708" cy="6321653"/>
            <a:chOff x="0" y="-9525"/>
            <a:chExt cx="11346277" cy="8428871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1346277" cy="6155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0000" b="1" spc="-100" smtClean="0">
                  <a:solidFill>
                    <a:srgbClr val="FFDAC3"/>
                  </a:solidFill>
                  <a:latin typeface="Playfair Display" panose="00000500000000000000" pitchFamily="2" charset="0"/>
                </a:rPr>
                <a:t>SleepWell</a:t>
              </a:r>
              <a:r>
                <a:rPr lang="en-US" sz="10000" b="1" spc="-100" smtClean="0">
                  <a:solidFill>
                    <a:srgbClr val="FFDAC3"/>
                  </a:solidFill>
                  <a:latin typeface="Playfair Display" panose="00000500000000000000" pitchFamily="2" charset="0"/>
                </a:rPr>
                <a:t/>
              </a:r>
              <a:br>
                <a:rPr lang="en-US" sz="10000" b="1" spc="-100" smtClean="0">
                  <a:solidFill>
                    <a:srgbClr val="FFDAC3"/>
                  </a:solidFill>
                  <a:latin typeface="Playfair Display" panose="00000500000000000000" pitchFamily="2" charset="0"/>
                </a:rPr>
              </a:br>
              <a:r>
                <a:rPr lang="en-US" sz="10000" b="1" spc="-100" smtClean="0">
                  <a:solidFill>
                    <a:srgbClr val="FFDAC3"/>
                  </a:solidFill>
                  <a:latin typeface="Playfair Display" panose="00000500000000000000" pitchFamily="2" charset="0"/>
                </a:rPr>
                <a:t>Backpack</a:t>
              </a:r>
              <a:br>
                <a:rPr lang="en-US" sz="10000" b="1" spc="-100" smtClean="0">
                  <a:solidFill>
                    <a:srgbClr val="FFDAC3"/>
                  </a:solidFill>
                  <a:latin typeface="Playfair Display" panose="00000500000000000000" pitchFamily="2" charset="0"/>
                </a:rPr>
              </a:br>
              <a:r>
                <a:rPr lang="en-US" sz="10000" b="1" spc="-100" smtClean="0">
                  <a:solidFill>
                    <a:srgbClr val="FFDAC3"/>
                  </a:solidFill>
                  <a:latin typeface="Playfair Display" panose="00000500000000000000" pitchFamily="2" charset="0"/>
                </a:rPr>
                <a:t>Project</a:t>
              </a:r>
              <a:endParaRPr lang="en-US" sz="10000" b="1" i="0" spc="-100">
                <a:solidFill>
                  <a:srgbClr val="FFDAC3"/>
                </a:solidFill>
                <a:latin typeface="Playfair Display" panose="00000500000000000000" pitchFamily="2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740015"/>
              <a:ext cx="11346277" cy="679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vi-VN" sz="3200" b="0" i="1" spc="173" smtClean="0">
                  <a:solidFill>
                    <a:srgbClr val="FFDAC3"/>
                  </a:solidFill>
                  <a:latin typeface="Consolas" panose="020B0609020204030204" pitchFamily="49" charset="0"/>
                </a:rPr>
                <a:t>We </a:t>
              </a:r>
              <a:r>
                <a:rPr lang="vi-VN" sz="3200" i="1" spc="173">
                  <a:solidFill>
                    <a:srgbClr val="FFDAC3"/>
                  </a:solidFill>
                  <a:latin typeface="Consolas" panose="020B0609020204030204" pitchFamily="49" charset="0"/>
                </a:rPr>
                <a:t>d</a:t>
              </a:r>
              <a:r>
                <a:rPr lang="en-US" sz="3200" b="0" i="1" spc="173" smtClean="0">
                  <a:solidFill>
                    <a:srgbClr val="FFDAC3"/>
                  </a:solidFill>
                  <a:latin typeface="Consolas" panose="020B0609020204030204" pitchFamily="49" charset="0"/>
                </a:rPr>
                <a:t>ream with you</a:t>
              </a:r>
              <a:endParaRPr lang="en-US" sz="3200" b="0" i="1" spc="173">
                <a:solidFill>
                  <a:srgbClr val="FFDAC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6832600"/>
              <a:ext cx="11328400" cy="50800"/>
            </a:xfrm>
            <a:prstGeom prst="rect">
              <a:avLst/>
            </a:prstGeom>
            <a:solidFill>
              <a:srgbClr val="87A0A6"/>
            </a:solidFill>
          </p:spPr>
        </p:sp>
      </p:grpSp>
      <p:pic>
        <p:nvPicPr>
          <p:cNvPr id="11" name="Hình ảnh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4" y="7210902"/>
            <a:ext cx="1704975" cy="1800225"/>
          </a:xfrm>
          <a:prstGeom prst="rect">
            <a:avLst/>
          </a:prstGeom>
        </p:spPr>
      </p:pic>
      <p:pic>
        <p:nvPicPr>
          <p:cNvPr id="12" name="Hình ảnh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59" y="1028700"/>
            <a:ext cx="6010582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C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/>
          <p:cNvGrpSpPr/>
          <p:nvPr/>
        </p:nvGrpSpPr>
        <p:grpSpPr>
          <a:xfrm>
            <a:off x="0" y="401274"/>
            <a:ext cx="2064404" cy="9560652"/>
            <a:chOff x="1028700" y="-302352"/>
            <a:chExt cx="2064404" cy="9560652"/>
          </a:xfrm>
        </p:grpSpPr>
        <p:sp>
          <p:nvSpPr>
            <p:cNvPr id="3" name="AutoShape 3"/>
            <p:cNvSpPr/>
            <p:nvPr/>
          </p:nvSpPr>
          <p:spPr>
            <a:xfrm>
              <a:off x="1028700" y="-302352"/>
              <a:ext cx="2064404" cy="9560652"/>
            </a:xfrm>
            <a:prstGeom prst="rect">
              <a:avLst/>
            </a:prstGeom>
            <a:solidFill>
              <a:srgbClr val="FFDAC3"/>
            </a:solidFill>
          </p:spPr>
        </p:sp>
        <p:sp>
          <p:nvSpPr>
            <p:cNvPr id="4" name="TextBox 4"/>
            <p:cNvSpPr txBox="1"/>
            <p:nvPr/>
          </p:nvSpPr>
          <p:spPr>
            <a:xfrm rot="-5400000">
              <a:off x="-1121708" y="5242676"/>
              <a:ext cx="6336644" cy="5707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6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179" normalizeH="0" baseline="0" noProof="0" smtClean="0">
                  <a:ln>
                    <a:noFill/>
                  </a:ln>
                  <a:solidFill>
                    <a:srgbClr val="3D5C6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KHẢO SÁT Ý KIẾN</a:t>
              </a:r>
              <a:endParaRPr kumimoji="0" lang="en-US" sz="3600" b="1" i="0" u="none" strike="noStrike" kern="1200" cap="none" spc="179" normalizeH="0" baseline="0" noProof="0">
                <a:ln>
                  <a:noFill/>
                </a:ln>
                <a:solidFill>
                  <a:srgbClr val="3D5C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616441" y="1028700"/>
              <a:ext cx="888923" cy="67558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4850961" y="4773106"/>
            <a:ext cx="11705023" cy="1211352"/>
            <a:chOff x="0" y="1996501"/>
            <a:chExt cx="15606698" cy="1615136"/>
          </a:xfrm>
        </p:grpSpPr>
        <p:sp>
          <p:nvSpPr>
            <p:cNvPr id="8" name="TextBox 8"/>
            <p:cNvSpPr txBox="1"/>
            <p:nvPr/>
          </p:nvSpPr>
          <p:spPr>
            <a:xfrm>
              <a:off x="0" y="2869534"/>
              <a:ext cx="15598509" cy="742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7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1" u="none" strike="noStrike" kern="1200" cap="none" spc="170" normalizeH="0" baseline="0" noProof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Martel Regular"/>
                  <a:ea typeface="+mn-ea"/>
                  <a:cs typeface="+mn-cs"/>
                </a:rPr>
                <a:t>Yves Saint Laurent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996501"/>
              <a:ext cx="15606698" cy="45497"/>
            </a:xfrm>
            <a:prstGeom prst="rect">
              <a:avLst/>
            </a:prstGeom>
            <a:solidFill>
              <a:srgbClr val="87A0A6"/>
            </a:solidFill>
          </p:spPr>
        </p:sp>
      </p:grpSp>
      <p:pic>
        <p:nvPicPr>
          <p:cNvPr id="10" name="Hình ảnh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76" y="952500"/>
            <a:ext cx="15821968" cy="8458200"/>
          </a:xfrm>
          <a:prstGeom prst="rect">
            <a:avLst/>
          </a:prstGeom>
        </p:spPr>
      </p:pic>
      <p:sp>
        <p:nvSpPr>
          <p:cNvPr id="13" name="Hộp Văn bản 12"/>
          <p:cNvSpPr txBox="1"/>
          <p:nvPr/>
        </p:nvSpPr>
        <p:spPr>
          <a:xfrm>
            <a:off x="17748944" y="980628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31771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427EDB0E-BFF1-4E13-9846-4D6E6CAB68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3071744"/>
              </p:ext>
            </p:extLst>
          </p:nvPr>
        </p:nvGraphicFramePr>
        <p:xfrm>
          <a:off x="1371600" y="1257300"/>
          <a:ext cx="150876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Hộp Văn bản 6"/>
          <p:cNvSpPr txBox="1"/>
          <p:nvPr/>
        </p:nvSpPr>
        <p:spPr>
          <a:xfrm>
            <a:off x="17640300" y="980628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9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41882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C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4324350" cy="8229600"/>
          </a:xfrm>
          <a:prstGeom prst="rect">
            <a:avLst/>
          </a:prstGeom>
          <a:solidFill>
            <a:srgbClr val="FFDAC3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51077" y="3002209"/>
            <a:ext cx="2537882" cy="3949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1" u="none" strike="noStrike" kern="1200" cap="none" spc="0" normalizeH="0" baseline="0" noProof="0" smtClean="0">
                <a:ln>
                  <a:noFill/>
                </a:ln>
                <a:solidFill>
                  <a:srgbClr val="3D5C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Thị trường hiện tại</a:t>
            </a:r>
            <a:endParaRPr kumimoji="0" lang="en-US" sz="5500" b="0" i="1" u="none" strike="noStrike" kern="1200" cap="none" spc="0" normalizeH="0" baseline="0" noProof="0" dirty="0">
              <a:ln>
                <a:noFill/>
              </a:ln>
              <a:solidFill>
                <a:srgbClr val="3D5C6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318021" y="1809633"/>
            <a:ext cx="1825979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179" normalizeH="0" baseline="0" noProof="0" dirty="0">
                <a:ln>
                  <a:noFill/>
                </a:ln>
                <a:solidFill>
                  <a:srgbClr val="FFDAC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</a:t>
            </a:r>
            <a:r>
              <a:rPr kumimoji="0" lang="vi-VN" sz="3600" b="1" i="0" u="none" strike="noStrike" kern="1200" cap="none" spc="179" normalizeH="0" baseline="0" noProof="0" dirty="0">
                <a:ln>
                  <a:noFill/>
                </a:ln>
                <a:solidFill>
                  <a:srgbClr val="FFDAC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ư</a:t>
            </a:r>
            <a:r>
              <a:rPr kumimoji="0" lang="en-US" sz="3600" b="1" i="0" u="none" strike="noStrike" kern="1200" cap="none" spc="179" normalizeH="0" baseline="0" noProof="0" dirty="0" err="1">
                <a:ln>
                  <a:noFill/>
                </a:ln>
                <a:solidFill>
                  <a:srgbClr val="FFDAC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ơng</a:t>
            </a:r>
            <a:r>
              <a:rPr kumimoji="0" lang="en-US" sz="3600" b="1" i="0" u="none" strike="noStrike" kern="1200" cap="none" spc="179" normalizeH="0" baseline="0" noProof="0" dirty="0">
                <a:ln>
                  <a:noFill/>
                </a:ln>
                <a:solidFill>
                  <a:srgbClr val="FFDAC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ts val="4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179" normalizeH="0" baseline="0" noProof="0" dirty="0" err="1">
                <a:ln>
                  <a:noFill/>
                </a:ln>
                <a:solidFill>
                  <a:srgbClr val="FFDAC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hiệu</a:t>
            </a:r>
            <a:endParaRPr kumimoji="0" lang="en-US" sz="3600" b="1" i="0" u="none" strike="noStrike" kern="1200" cap="none" spc="179" normalizeH="0" baseline="0" noProof="0" dirty="0">
              <a:ln>
                <a:noFill/>
              </a:ln>
              <a:solidFill>
                <a:srgbClr val="FFDAC3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6400800" y="5105400"/>
            <a:ext cx="12230100" cy="38100"/>
          </a:xfrm>
          <a:prstGeom prst="rect">
            <a:avLst/>
          </a:prstGeom>
          <a:solidFill>
            <a:srgbClr val="87A0A6"/>
          </a:solidFill>
        </p:spPr>
      </p:sp>
      <p:grpSp>
        <p:nvGrpSpPr>
          <p:cNvPr id="8" name="Group 8"/>
          <p:cNvGrpSpPr/>
          <p:nvPr/>
        </p:nvGrpSpPr>
        <p:grpSpPr>
          <a:xfrm>
            <a:off x="6400800" y="1831064"/>
            <a:ext cx="342900" cy="3429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AC3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7318021" y="6080919"/>
            <a:ext cx="1464029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179" normalizeH="0" baseline="0" noProof="0" dirty="0" err="1">
                <a:ln>
                  <a:noFill/>
                </a:ln>
                <a:solidFill>
                  <a:srgbClr val="FFDAC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Giá</a:t>
            </a:r>
            <a:r>
              <a:rPr kumimoji="0" lang="en-US" sz="3600" b="1" i="0" u="none" strike="noStrike" kern="1200" cap="none" spc="179" normalizeH="0" baseline="0" noProof="0" dirty="0">
                <a:ln>
                  <a:noFill/>
                </a:ln>
                <a:solidFill>
                  <a:srgbClr val="FFDAC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179" normalizeH="0" baseline="0" noProof="0" dirty="0" err="1">
                <a:ln>
                  <a:noFill/>
                </a:ln>
                <a:solidFill>
                  <a:srgbClr val="FFDAC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tiền</a:t>
            </a:r>
            <a:endParaRPr kumimoji="0" lang="en-US" sz="3600" b="1" i="0" u="none" strike="noStrike" kern="1200" cap="none" spc="179" normalizeH="0" baseline="0" noProof="0" dirty="0">
              <a:ln>
                <a:noFill/>
              </a:ln>
              <a:solidFill>
                <a:srgbClr val="FFDAC3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6400800" y="6102350"/>
            <a:ext cx="342900" cy="342900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AC3"/>
            </a:solidFill>
          </p:spPr>
        </p:sp>
      </p:grp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153F005A-70BF-4C2E-99CB-61000F7A6501}"/>
              </a:ext>
            </a:extLst>
          </p:cNvPr>
          <p:cNvGraphicFramePr/>
          <p:nvPr>
            <p:extLst/>
          </p:nvPr>
        </p:nvGraphicFramePr>
        <p:xfrm>
          <a:off x="9546166" y="228600"/>
          <a:ext cx="8284634" cy="4698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BB495EBA-DE64-436E-B526-67EAA962C946}"/>
              </a:ext>
            </a:extLst>
          </p:cNvPr>
          <p:cNvGraphicFramePr/>
          <p:nvPr>
            <p:extLst/>
          </p:nvPr>
        </p:nvGraphicFramePr>
        <p:xfrm>
          <a:off x="8576732" y="5321831"/>
          <a:ext cx="9406468" cy="3936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Hộp Văn bản 14"/>
          <p:cNvSpPr txBox="1"/>
          <p:nvPr/>
        </p:nvSpPr>
        <p:spPr>
          <a:xfrm>
            <a:off x="17748944" y="980628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10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47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C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 rot="16200000">
            <a:off x="4423411" y="5120640"/>
            <a:ext cx="9486900" cy="45719"/>
          </a:xfrm>
          <a:prstGeom prst="rect">
            <a:avLst/>
          </a:prstGeom>
          <a:solidFill>
            <a:srgbClr val="87A0A6"/>
          </a:solidFill>
        </p:spPr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948D4DC-18E1-4B1B-AC3F-5E1AA188D5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017606"/>
              </p:ext>
            </p:extLst>
          </p:nvPr>
        </p:nvGraphicFramePr>
        <p:xfrm>
          <a:off x="716772" y="1066800"/>
          <a:ext cx="8138160" cy="815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B3671F51-69DF-4CC0-9834-FE8C00DA5B18}"/>
              </a:ext>
            </a:extLst>
          </p:cNvPr>
          <p:cNvGraphicFramePr/>
          <p:nvPr>
            <p:extLst/>
          </p:nvPr>
        </p:nvGraphicFramePr>
        <p:xfrm>
          <a:off x="10012978" y="1066800"/>
          <a:ext cx="7558250" cy="815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Hộp Văn bản 7"/>
          <p:cNvSpPr txBox="1"/>
          <p:nvPr/>
        </p:nvSpPr>
        <p:spPr>
          <a:xfrm>
            <a:off x="17748944" y="980628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11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1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C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4190828" y="1038055"/>
            <a:ext cx="7060113" cy="2659875"/>
            <a:chOff x="0" y="-57150"/>
            <a:chExt cx="9413484" cy="3546499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9411121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7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1" u="none" strike="noStrike" kern="1200" cap="none" spc="17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NV </a:t>
              </a:r>
              <a:r>
                <a:rPr kumimoji="0" lang="en-US" sz="3200" b="0" i="1" u="none" strike="noStrike" kern="1200" cap="none" spc="17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văn</a:t>
              </a:r>
              <a:r>
                <a:rPr kumimoji="0" lang="en-US" sz="3200" b="0" i="1" u="none" strike="noStrike" kern="1200" cap="none" spc="17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3200" b="0" i="1" u="none" strike="noStrike" kern="1200" cap="none" spc="170" normalizeH="0" baseline="0" noProof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phòng</a:t>
              </a:r>
              <a:r>
                <a:rPr kumimoji="0" lang="en-US" sz="3200" b="0" i="1" u="none" strike="noStrike" kern="1200" cap="none" spc="170" normalizeH="0" baseline="0" noProof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3200" b="0" i="1" u="none" strike="noStrike" kern="1200" cap="none" spc="170" normalizeH="0" baseline="0" noProof="0" smtClean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 tuyệt</a:t>
              </a:r>
              <a:r>
                <a:rPr kumimoji="0" lang="en-US" sz="3200" b="0" i="1" u="none" strike="noStrike" kern="1200" cap="none" spc="170" normalizeH="0" noProof="0" smtClean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vời</a:t>
              </a:r>
              <a:endParaRPr kumimoji="0" lang="en-US" sz="3200" b="0" i="1" u="none" strike="noStrike" kern="1200" cap="none" spc="170" normalizeH="0" baseline="0" noProof="0" dirty="0">
                <a:ln>
                  <a:noFill/>
                </a:ln>
                <a:solidFill>
                  <a:srgbClr val="FFDAC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363" y="900691"/>
              <a:ext cx="9411121" cy="2588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Nếu thiết kế thêm bộ đệm áp tai sẽ tuyệt vời hơn, giấc ngủ cũng sẽ SleepWell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  <a:r>
                <a:rPr kumimoji="0" lang="vi-V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Hay thêm bộ đệm che mặt đối với những người ngủ mà k thích bị ánh sáng chiếu vào.</a:t>
              </a:r>
              <a:endParaRPr kumimoji="0" lang="en-US" sz="2400" b="0" i="0" u="none" strike="noStrike" kern="1200" cap="none" spc="26" normalizeH="0" baseline="0" noProof="0" dirty="0">
                <a:ln>
                  <a:noFill/>
                </a:ln>
                <a:solidFill>
                  <a:srgbClr val="FFDAC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-64038" y="-150232"/>
            <a:ext cx="3261099" cy="10606478"/>
          </a:xfrm>
          <a:prstGeom prst="rect">
            <a:avLst/>
          </a:prstGeom>
          <a:solidFill>
            <a:srgbClr val="FFDAC3"/>
          </a:solidFill>
        </p:spPr>
      </p:sp>
      <p:sp>
        <p:nvSpPr>
          <p:cNvPr id="10" name="TextBox 10"/>
          <p:cNvSpPr txBox="1"/>
          <p:nvPr/>
        </p:nvSpPr>
        <p:spPr>
          <a:xfrm rot="-5400000">
            <a:off x="-1659642" y="4679933"/>
            <a:ext cx="6338008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3D5C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Reviews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16974" y="5981676"/>
            <a:ext cx="4313337" cy="525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30" normalizeH="0" baseline="0" noProof="0">
                <a:ln>
                  <a:noFill/>
                </a:ln>
                <a:solidFill>
                  <a:srgbClr val="3D5C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Business Owner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20751" y="9472965"/>
            <a:ext cx="4313337" cy="525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30" normalizeH="0" baseline="0" noProof="0">
                <a:ln>
                  <a:noFill/>
                </a:ln>
                <a:solidFill>
                  <a:srgbClr val="3D5C6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127260" y="4472288"/>
            <a:ext cx="7058341" cy="2265556"/>
            <a:chOff x="0" y="-57151"/>
            <a:chExt cx="9411121" cy="302074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1"/>
              <a:ext cx="9411121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7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1" u="none" strike="noStrike" kern="1200" cap="none" spc="17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Sinh</a:t>
              </a:r>
              <a:r>
                <a:rPr kumimoji="0" lang="en-US" sz="3200" b="0" i="1" u="none" strike="noStrike" kern="1200" cap="none" spc="17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3200" b="0" i="1" u="none" strike="noStrike" kern="1200" cap="none" spc="170" normalizeH="0" baseline="0" noProof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viên</a:t>
              </a:r>
              <a:r>
                <a:rPr kumimoji="0" lang="en-US" sz="3200" b="0" i="1" u="none" strike="noStrike" kern="1200" cap="none" spc="170" normalizeH="0" baseline="0" noProof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3200" b="0" i="1" u="none" strike="noStrike" kern="1200" cap="none" spc="170" normalizeH="0" baseline="0" noProof="0" smtClean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 có</a:t>
              </a:r>
              <a:r>
                <a:rPr kumimoji="0" lang="en-US" sz="3200" b="0" i="1" u="none" strike="noStrike" kern="1200" cap="none" spc="170" normalizeH="0" noProof="0" smtClean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tâm</a:t>
              </a:r>
              <a:endParaRPr kumimoji="0" lang="en-US" sz="3200" b="0" i="1" u="none" strike="noStrike" kern="1200" cap="none" spc="170" normalizeH="0" baseline="0" noProof="0" dirty="0">
                <a:ln>
                  <a:noFill/>
                </a:ln>
                <a:solidFill>
                  <a:srgbClr val="FFDAC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24170"/>
              <a:ext cx="9411121" cy="1939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Cũng đẹp nhưng thiết kế nên bắt mắt xíu nữa, nếu có nhiều màu sắc và kiểu dáng thì càng tốt.</a:t>
              </a:r>
              <a:r>
                <a:rPr kumimoji="0" lang="en-US" sz="2400" b="0" i="0" u="none" strike="noStrike" kern="1200" cap="none" spc="26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190827" y="7417312"/>
            <a:ext cx="7058342" cy="2146613"/>
            <a:chOff x="-1" y="-57150"/>
            <a:chExt cx="9411122" cy="286215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50"/>
              <a:ext cx="9411121" cy="164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7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1" u="none" strike="noStrike" kern="1200" cap="none" spc="170" normalizeH="0" baseline="0" noProof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Sinh</a:t>
              </a:r>
              <a:r>
                <a:rPr kumimoji="0" lang="en-US" sz="3200" b="0" i="1" u="none" strike="noStrike" kern="1200" cap="none" spc="170" normalizeH="0" baseline="0" noProof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3200" b="0" i="1" u="none" strike="noStrike" kern="1200" cap="none" spc="170" normalizeH="0" baseline="0" noProof="0" smtClean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viên T 5</a:t>
              </a:r>
              <a:r>
                <a:rPr kumimoji="0" lang="en-US" sz="3200" b="0" i="1" u="none" strike="noStrike" kern="1200" cap="none" spc="170" normalizeH="0" noProof="0" smtClean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tốt</a:t>
              </a:r>
              <a:endParaRPr kumimoji="0" lang="en-US" sz="3200" b="0" i="1" u="none" strike="noStrike" kern="1200" cap="none" spc="170" normalizeH="0" baseline="0" noProof="0" dirty="0">
                <a:ln>
                  <a:noFill/>
                </a:ln>
                <a:solidFill>
                  <a:srgbClr val="FFDAC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47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1" u="none" strike="noStrike" kern="1200" cap="none" spc="170" normalizeH="0" baseline="0" noProof="0" dirty="0">
                <a:ln>
                  <a:noFill/>
                </a:ln>
                <a:solidFill>
                  <a:srgbClr val="FFDAC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1" y="865581"/>
              <a:ext cx="9411121" cy="1939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túi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khoác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gắn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vào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túi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ba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lô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thuận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tiện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công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việc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làm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chân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nhựa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gấp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giữa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túi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khi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cần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ngửa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ra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làm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bàn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để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latop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làm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việc</a:t>
              </a:r>
              <a:endParaRPr kumimoji="0" lang="en-US" sz="2400" b="0" i="0" u="none" strike="noStrike" kern="1200" cap="none" spc="26" normalizeH="0" baseline="0" noProof="0" dirty="0">
                <a:ln>
                  <a:noFill/>
                </a:ln>
                <a:solidFill>
                  <a:srgbClr val="FFDAC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</p:grpSp>
      <p:pic>
        <p:nvPicPr>
          <p:cNvPr id="6146" name="Picture 2" descr="Káº¿t quáº£ hÃ¬nh áº£nh cho sleeping students in harvard">
            <a:extLst>
              <a:ext uri="{FF2B5EF4-FFF2-40B4-BE49-F238E27FC236}">
                <a16:creationId xmlns:a16="http://schemas.microsoft.com/office/drawing/2014/main" id="{F0605E09-7C61-47BF-99B1-BA0211DD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0" y="5176930"/>
            <a:ext cx="5788025" cy="385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Káº¿t quáº£ hÃ¬nh áº£nh cho salary man sleeping in train">
            <a:extLst>
              <a:ext uri="{FF2B5EF4-FFF2-40B4-BE49-F238E27FC236}">
                <a16:creationId xmlns:a16="http://schemas.microsoft.com/office/drawing/2014/main" id="{38DF0D89-1A5F-4142-A0CC-E03BC8896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860" y="1404162"/>
            <a:ext cx="6371503" cy="290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Hộp Văn bản 22"/>
          <p:cNvSpPr txBox="1"/>
          <p:nvPr/>
        </p:nvSpPr>
        <p:spPr>
          <a:xfrm>
            <a:off x="17748944" y="980628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12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5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2"/>
          <p:cNvSpPr/>
          <p:nvPr/>
        </p:nvSpPr>
        <p:spPr>
          <a:xfrm>
            <a:off x="0" y="-292844"/>
            <a:ext cx="3091216" cy="10872689"/>
          </a:xfrm>
          <a:prstGeom prst="rect">
            <a:avLst/>
          </a:prstGeom>
          <a:solidFill>
            <a:srgbClr val="3D5C60"/>
          </a:solidFill>
        </p:spPr>
      </p:sp>
      <p:sp>
        <p:nvSpPr>
          <p:cNvPr id="21" name="TextBox 3"/>
          <p:cNvSpPr txBox="1"/>
          <p:nvPr/>
        </p:nvSpPr>
        <p:spPr>
          <a:xfrm rot="-5400000">
            <a:off x="-2265731" y="4444724"/>
            <a:ext cx="7420501" cy="92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i="1" dirty="0" err="1" smtClean="0">
                <a:solidFill>
                  <a:srgbClr val="FFDAC3"/>
                </a:solidFill>
                <a:latin typeface="Consolas" panose="020B0609020204030204" pitchFamily="49" charset="0"/>
              </a:rPr>
              <a:t>Lộ</a:t>
            </a:r>
            <a:r>
              <a:rPr lang="en-US" sz="5500" i="1" dirty="0" smtClean="0">
                <a:solidFill>
                  <a:srgbClr val="FFDAC3"/>
                </a:solidFill>
                <a:latin typeface="Consolas" panose="020B0609020204030204" pitchFamily="49" charset="0"/>
              </a:rPr>
              <a:t> </a:t>
            </a:r>
            <a:r>
              <a:rPr lang="en-US" sz="5500" i="1" dirty="0" err="1" smtClean="0">
                <a:solidFill>
                  <a:srgbClr val="FFDAC3"/>
                </a:solidFill>
                <a:latin typeface="Consolas" panose="020B0609020204030204" pitchFamily="49" charset="0"/>
              </a:rPr>
              <a:t>trình</a:t>
            </a:r>
            <a:r>
              <a:rPr lang="en-US" sz="5500" i="1" dirty="0" smtClean="0">
                <a:solidFill>
                  <a:srgbClr val="FFDAC3"/>
                </a:solidFill>
                <a:latin typeface="Consolas" panose="020B0609020204030204" pitchFamily="49" charset="0"/>
              </a:rPr>
              <a:t> </a:t>
            </a:r>
            <a:r>
              <a:rPr lang="en-US" sz="5500" i="1" dirty="0" err="1" smtClean="0">
                <a:solidFill>
                  <a:srgbClr val="FFDAC3"/>
                </a:solidFill>
                <a:latin typeface="Consolas" panose="020B0609020204030204" pitchFamily="49" charset="0"/>
              </a:rPr>
              <a:t>bán</a:t>
            </a:r>
            <a:r>
              <a:rPr lang="en-US" sz="5500" i="1" dirty="0" smtClean="0">
                <a:solidFill>
                  <a:srgbClr val="FFDAC3"/>
                </a:solidFill>
                <a:latin typeface="Consolas" panose="020B0609020204030204" pitchFamily="49" charset="0"/>
              </a:rPr>
              <a:t> </a:t>
            </a:r>
            <a:r>
              <a:rPr lang="en-US" sz="5500" i="1" dirty="0" err="1" smtClean="0">
                <a:solidFill>
                  <a:srgbClr val="FFDAC3"/>
                </a:solidFill>
                <a:latin typeface="Consolas" panose="020B0609020204030204" pitchFamily="49" charset="0"/>
              </a:rPr>
              <a:t>hàng</a:t>
            </a:r>
            <a:endParaRPr lang="en-US" sz="5500" b="0" i="1" dirty="0">
              <a:solidFill>
                <a:srgbClr val="FFDAC3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Group 8"/>
          <p:cNvGrpSpPr/>
          <p:nvPr/>
        </p:nvGrpSpPr>
        <p:grpSpPr>
          <a:xfrm>
            <a:off x="8459459" y="4075781"/>
            <a:ext cx="4441633" cy="3646978"/>
            <a:chOff x="0" y="0"/>
            <a:chExt cx="5922177" cy="4862638"/>
          </a:xfrm>
        </p:grpSpPr>
        <p:sp>
          <p:nvSpPr>
            <p:cNvPr id="23" name="AutoShape 9"/>
            <p:cNvSpPr/>
            <p:nvPr/>
          </p:nvSpPr>
          <p:spPr>
            <a:xfrm>
              <a:off x="0" y="0"/>
              <a:ext cx="65082" cy="4862638"/>
            </a:xfrm>
            <a:prstGeom prst="rect">
              <a:avLst/>
            </a:prstGeom>
            <a:solidFill>
              <a:srgbClr val="3D5C60"/>
            </a:solidFill>
          </p:spPr>
        </p:sp>
        <p:sp>
          <p:nvSpPr>
            <p:cNvPr id="24" name="AutoShape 10"/>
            <p:cNvSpPr/>
            <p:nvPr/>
          </p:nvSpPr>
          <p:spPr>
            <a:xfrm>
              <a:off x="5857095" y="0"/>
              <a:ext cx="65082" cy="4862638"/>
            </a:xfrm>
            <a:prstGeom prst="rect">
              <a:avLst/>
            </a:prstGeom>
            <a:solidFill>
              <a:srgbClr val="3D5C60"/>
            </a:solidFill>
          </p:spPr>
        </p:sp>
      </p:grpSp>
      <p:grpSp>
        <p:nvGrpSpPr>
          <p:cNvPr id="31" name="Group 17"/>
          <p:cNvGrpSpPr/>
          <p:nvPr/>
        </p:nvGrpSpPr>
        <p:grpSpPr>
          <a:xfrm>
            <a:off x="4475908" y="3889258"/>
            <a:ext cx="3389315" cy="1404619"/>
            <a:chOff x="0" y="-57150"/>
            <a:chExt cx="4519086" cy="1872825"/>
          </a:xfrm>
        </p:grpSpPr>
        <p:sp>
          <p:nvSpPr>
            <p:cNvPr id="32" name="TextBox 18"/>
            <p:cNvSpPr txBox="1"/>
            <p:nvPr/>
          </p:nvSpPr>
          <p:spPr>
            <a:xfrm>
              <a:off x="0" y="-57150"/>
              <a:ext cx="4519086" cy="765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400" b="0" i="1" spc="170" dirty="0" err="1" smtClean="0">
                  <a:solidFill>
                    <a:srgbClr val="3D5C60"/>
                  </a:solidFill>
                  <a:latin typeface="Consolas" panose="020B0609020204030204" pitchFamily="49" charset="0"/>
                </a:rPr>
                <a:t>Giai</a:t>
              </a:r>
              <a:r>
                <a:rPr lang="en-US" sz="3400" b="0" i="1" spc="170" dirty="0" smtClean="0">
                  <a:solidFill>
                    <a:srgbClr val="3D5C6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400" b="0" i="1" spc="170" dirty="0" err="1" smtClean="0">
                  <a:solidFill>
                    <a:srgbClr val="3D5C60"/>
                  </a:solidFill>
                  <a:latin typeface="Consolas" panose="020B0609020204030204" pitchFamily="49" charset="0"/>
                </a:rPr>
                <a:t>đoạn</a:t>
              </a:r>
              <a:r>
                <a:rPr lang="en-US" sz="3400" b="0" i="1" spc="170" dirty="0" smtClean="0">
                  <a:solidFill>
                    <a:srgbClr val="3D5C60"/>
                  </a:solidFill>
                  <a:latin typeface="Consolas" panose="020B0609020204030204" pitchFamily="49" charset="0"/>
                </a:rPr>
                <a:t> 1</a:t>
              </a:r>
              <a:endParaRPr lang="en-US" sz="3400" b="0" i="1" spc="170" dirty="0">
                <a:solidFill>
                  <a:srgbClr val="3D5C6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19"/>
            <p:cNvSpPr txBox="1"/>
            <p:nvPr/>
          </p:nvSpPr>
          <p:spPr>
            <a:xfrm>
              <a:off x="0" y="1148826"/>
              <a:ext cx="451908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 lang="en-US" sz="2600" b="0" i="0" spc="26" dirty="0">
                <a:solidFill>
                  <a:srgbClr val="3D5C60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34" name="Picture 4" descr="Káº¿t quáº£ hÃ¬nh áº£nh cho facebo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204" y="4797368"/>
            <a:ext cx="755483" cy="7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Káº¿t quáº£ hÃ¬nh áº£nh cho google ad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80" y="4797737"/>
            <a:ext cx="703395" cy="87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Káº¿t quáº£ hÃ¬nh áº£nh cho kenh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044" y="4680962"/>
            <a:ext cx="1070788" cy="107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Nhóm 45"/>
          <p:cNvGrpSpPr/>
          <p:nvPr/>
        </p:nvGrpSpPr>
        <p:grpSpPr>
          <a:xfrm>
            <a:off x="8925075" y="3889258"/>
            <a:ext cx="3389315" cy="3428676"/>
            <a:chOff x="8925075" y="4734702"/>
            <a:chExt cx="3389315" cy="3428676"/>
          </a:xfrm>
        </p:grpSpPr>
        <p:grpSp>
          <p:nvGrpSpPr>
            <p:cNvPr id="25" name="Group 11"/>
            <p:cNvGrpSpPr/>
            <p:nvPr/>
          </p:nvGrpSpPr>
          <p:grpSpPr>
            <a:xfrm>
              <a:off x="8925075" y="4734702"/>
              <a:ext cx="3389315" cy="1404618"/>
              <a:chOff x="0" y="-57150"/>
              <a:chExt cx="4519086" cy="1872824"/>
            </a:xfrm>
          </p:grpSpPr>
          <p:sp>
            <p:nvSpPr>
              <p:cNvPr id="26" name="TextBox 12"/>
              <p:cNvSpPr txBox="1"/>
              <p:nvPr/>
            </p:nvSpPr>
            <p:spPr>
              <a:xfrm>
                <a:off x="0" y="-57150"/>
                <a:ext cx="4519086" cy="76508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759"/>
                  </a:lnSpc>
                </a:pPr>
                <a:r>
                  <a:rPr lang="en-US" sz="3400" b="0" i="1" spc="170" dirty="0" err="1" smtClean="0">
                    <a:solidFill>
                      <a:srgbClr val="3D5C60"/>
                    </a:solidFill>
                    <a:latin typeface="Consolas" panose="020B0609020204030204" pitchFamily="49" charset="0"/>
                  </a:rPr>
                  <a:t>Giai</a:t>
                </a:r>
                <a:r>
                  <a:rPr lang="en-US" sz="3400" b="0" i="1" spc="170" dirty="0" smtClean="0">
                    <a:solidFill>
                      <a:srgbClr val="3D5C6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3400" b="0" i="1" spc="170" dirty="0" err="1" smtClean="0">
                    <a:solidFill>
                      <a:srgbClr val="3D5C60"/>
                    </a:solidFill>
                    <a:latin typeface="Consolas" panose="020B0609020204030204" pitchFamily="49" charset="0"/>
                  </a:rPr>
                  <a:t>đoạn</a:t>
                </a:r>
                <a:r>
                  <a:rPr lang="en-US" sz="3400" b="0" i="1" spc="170" dirty="0" smtClean="0">
                    <a:solidFill>
                      <a:srgbClr val="3D5C60"/>
                    </a:solidFill>
                    <a:latin typeface="Consolas" panose="020B0609020204030204" pitchFamily="49" charset="0"/>
                  </a:rPr>
                  <a:t> 2</a:t>
                </a:r>
                <a:endParaRPr lang="en-US" sz="3400" b="0" i="1" spc="170" dirty="0">
                  <a:solidFill>
                    <a:srgbClr val="3D5C60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" name="TextBox 13"/>
              <p:cNvSpPr txBox="1"/>
              <p:nvPr/>
            </p:nvSpPr>
            <p:spPr>
              <a:xfrm>
                <a:off x="0" y="1148825"/>
                <a:ext cx="4519086" cy="66684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900"/>
                  </a:lnSpc>
                </a:pPr>
                <a:endParaRPr lang="en-US" sz="2600" b="0" i="0" spc="26" dirty="0">
                  <a:solidFill>
                    <a:srgbClr val="3D5C60"/>
                  </a:solidFill>
                  <a:latin typeface="Consolas" panose="020B0609020204030204" pitchFamily="49" charset="0"/>
                </a:endParaRPr>
              </a:p>
            </p:txBody>
          </p:sp>
        </p:grpSp>
        <p:pic>
          <p:nvPicPr>
            <p:cNvPr id="37" name="Picture 14" descr="Káº¿t quáº£ hÃ¬nh áº£nh cho tiki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3984" y="5764227"/>
              <a:ext cx="927345" cy="927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6" descr="Káº¿t quáº£ hÃ¬nh áº£nh cho shope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0452" y="5763712"/>
              <a:ext cx="1016486" cy="1016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0" descr="Káº¿t quáº£ hÃ¬nh áº£nh cho lazada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2194" y="6904727"/>
              <a:ext cx="1776918" cy="125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2" descr="Káº¿t quáº£ hÃ¬nh áº£nh cho influencer market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754" y="5873784"/>
            <a:ext cx="2894816" cy="16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Hình ảnh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44" y="595688"/>
            <a:ext cx="4345993" cy="2663970"/>
          </a:xfrm>
          <a:prstGeom prst="rect">
            <a:avLst/>
          </a:prstGeom>
        </p:spPr>
      </p:pic>
      <p:pic>
        <p:nvPicPr>
          <p:cNvPr id="44" name="Hình ảnh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271" y="585182"/>
            <a:ext cx="4344009" cy="2674476"/>
          </a:xfrm>
          <a:prstGeom prst="rect">
            <a:avLst/>
          </a:prstGeom>
        </p:spPr>
      </p:pic>
      <p:pic>
        <p:nvPicPr>
          <p:cNvPr id="45" name="Hình ảnh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264" y="571500"/>
            <a:ext cx="4551008" cy="2688158"/>
          </a:xfrm>
          <a:prstGeom prst="rect">
            <a:avLst/>
          </a:prstGeom>
        </p:spPr>
      </p:pic>
      <p:grpSp>
        <p:nvGrpSpPr>
          <p:cNvPr id="49" name="Nhóm 48"/>
          <p:cNvGrpSpPr/>
          <p:nvPr/>
        </p:nvGrpSpPr>
        <p:grpSpPr>
          <a:xfrm>
            <a:off x="13375291" y="3931928"/>
            <a:ext cx="4488128" cy="6106072"/>
            <a:chOff x="13375291" y="3931928"/>
            <a:chExt cx="4488128" cy="6106072"/>
          </a:xfrm>
        </p:grpSpPr>
        <p:grpSp>
          <p:nvGrpSpPr>
            <p:cNvPr id="28" name="Group 14"/>
            <p:cNvGrpSpPr/>
            <p:nvPr/>
          </p:nvGrpSpPr>
          <p:grpSpPr>
            <a:xfrm>
              <a:off x="13375291" y="3931928"/>
              <a:ext cx="4488128" cy="1365314"/>
              <a:chOff x="0" y="-57151"/>
              <a:chExt cx="4519086" cy="1820419"/>
            </a:xfrm>
          </p:grpSpPr>
          <p:sp>
            <p:nvSpPr>
              <p:cNvPr id="29" name="TextBox 15"/>
              <p:cNvSpPr txBox="1"/>
              <p:nvPr/>
            </p:nvSpPr>
            <p:spPr>
              <a:xfrm>
                <a:off x="0" y="-57151"/>
                <a:ext cx="4519086" cy="76508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759"/>
                  </a:lnSpc>
                </a:pPr>
                <a:r>
                  <a:rPr lang="en-US" sz="3400" b="0" i="1" spc="170" dirty="0" err="1" smtClean="0">
                    <a:solidFill>
                      <a:srgbClr val="3D5C60"/>
                    </a:solidFill>
                    <a:latin typeface="Consolas" panose="020B0609020204030204" pitchFamily="49" charset="0"/>
                  </a:rPr>
                  <a:t>Giai</a:t>
                </a:r>
                <a:r>
                  <a:rPr lang="en-US" sz="3400" b="0" i="1" spc="170" dirty="0" smtClean="0">
                    <a:solidFill>
                      <a:srgbClr val="3D5C6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3400" b="0" i="1" spc="170" dirty="0" err="1" smtClean="0">
                    <a:solidFill>
                      <a:srgbClr val="3D5C60"/>
                    </a:solidFill>
                    <a:latin typeface="Consolas" panose="020B0609020204030204" pitchFamily="49" charset="0"/>
                  </a:rPr>
                  <a:t>đoạn</a:t>
                </a:r>
                <a:r>
                  <a:rPr lang="en-US" sz="3400" b="0" i="1" spc="170" dirty="0" smtClean="0">
                    <a:solidFill>
                      <a:srgbClr val="3D5C60"/>
                    </a:solidFill>
                    <a:latin typeface="Consolas" panose="020B0609020204030204" pitchFamily="49" charset="0"/>
                  </a:rPr>
                  <a:t> 3</a:t>
                </a:r>
                <a:endParaRPr lang="en-US" sz="3400" b="0" i="1" spc="170" dirty="0">
                  <a:solidFill>
                    <a:srgbClr val="3D5C60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" name="TextBox 16"/>
              <p:cNvSpPr txBox="1"/>
              <p:nvPr/>
            </p:nvSpPr>
            <p:spPr>
              <a:xfrm>
                <a:off x="0" y="1148825"/>
                <a:ext cx="4519086" cy="61444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457200" indent="-457200" algn="ctr">
                  <a:lnSpc>
                    <a:spcPts val="3900"/>
                  </a:lnSpc>
                  <a:buFont typeface="Arial" panose="020B0604020202020204" pitchFamily="34" charset="0"/>
                  <a:buChar char="•"/>
                </a:pPr>
                <a:endParaRPr lang="en-US" sz="2600" b="0" i="0" spc="26" dirty="0" smtClean="0">
                  <a:solidFill>
                    <a:srgbClr val="3D5C60"/>
                  </a:solidFill>
                  <a:latin typeface="Consolas" panose="020B0609020204030204" pitchFamily="49" charset="0"/>
                </a:endParaRPr>
              </a:p>
            </p:txBody>
          </p:sp>
        </p:grpSp>
        <p:pic>
          <p:nvPicPr>
            <p:cNvPr id="41" name="Picture 4" descr="Káº¿t quáº£ hÃ¬nh áº£nh cho thiáº¿t káº¿ sáº£n pháº©m má»i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1117" y="4581579"/>
              <a:ext cx="2052795" cy="971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Hình ảnh 4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928451" y="5751750"/>
              <a:ext cx="3381375" cy="4286250"/>
            </a:xfrm>
            <a:prstGeom prst="rect">
              <a:avLst/>
            </a:prstGeom>
          </p:spPr>
        </p:pic>
        <p:pic>
          <p:nvPicPr>
            <p:cNvPr id="48" name="Hình ảnh 4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28451" y="4530356"/>
              <a:ext cx="1543159" cy="1026902"/>
            </a:xfrm>
            <a:prstGeom prst="rect">
              <a:avLst/>
            </a:prstGeom>
          </p:spPr>
        </p:pic>
      </p:grpSp>
      <p:sp>
        <p:nvSpPr>
          <p:cNvPr id="52" name="Hộp Văn bản 51"/>
          <p:cNvSpPr txBox="1"/>
          <p:nvPr/>
        </p:nvSpPr>
        <p:spPr>
          <a:xfrm>
            <a:off x="17748944" y="980628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13</a:t>
            </a:r>
            <a:endParaRPr 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C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-703568" y="3684643"/>
            <a:ext cx="5577544" cy="113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7000" b="1" i="0" spc="-70">
                <a:solidFill>
                  <a:srgbClr val="FFDAC3"/>
                </a:solidFill>
                <a:latin typeface="Martel Sans Bold"/>
              </a:rPr>
              <a:t>Contact Us</a:t>
            </a:r>
          </a:p>
        </p:txBody>
      </p:sp>
      <p:sp>
        <p:nvSpPr>
          <p:cNvPr id="3" name="AutoShape 3"/>
          <p:cNvSpPr/>
          <p:nvPr/>
        </p:nvSpPr>
        <p:spPr>
          <a:xfrm>
            <a:off x="-152120" y="8294329"/>
            <a:ext cx="18721569" cy="2239866"/>
          </a:xfrm>
          <a:prstGeom prst="rect">
            <a:avLst/>
          </a:prstGeom>
          <a:solidFill>
            <a:srgbClr val="FFDAC3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8957310"/>
            <a:ext cx="16129383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b="1" i="0" spc="179" smtClean="0">
                <a:solidFill>
                  <a:srgbClr val="3D5C60"/>
                </a:solidFill>
                <a:latin typeface="Martel Sans Bold"/>
              </a:rPr>
              <a:t>THANK YOU!</a:t>
            </a:r>
            <a:endParaRPr lang="en-US" sz="3600" b="1" i="0" spc="179">
              <a:solidFill>
                <a:srgbClr val="3D5C60"/>
              </a:solidFill>
              <a:latin typeface="Martel Sans Bold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4235647" y="1028700"/>
            <a:ext cx="48811" cy="6442187"/>
          </a:xfrm>
          <a:prstGeom prst="rect">
            <a:avLst/>
          </a:prstGeom>
          <a:solidFill>
            <a:srgbClr val="87A0A6"/>
          </a:solidFill>
        </p:spPr>
      </p:sp>
      <p:grpSp>
        <p:nvGrpSpPr>
          <p:cNvPr id="6" name="Group 6"/>
          <p:cNvGrpSpPr/>
          <p:nvPr/>
        </p:nvGrpSpPr>
        <p:grpSpPr>
          <a:xfrm>
            <a:off x="6010186" y="1201998"/>
            <a:ext cx="10462905" cy="6101172"/>
            <a:chOff x="0" y="-57151"/>
            <a:chExt cx="13950540" cy="8134895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1"/>
              <a:ext cx="1395054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b="0" i="1" spc="170" smtClean="0">
                  <a:solidFill>
                    <a:srgbClr val="FFDAC3"/>
                  </a:solidFill>
                  <a:latin typeface="Martel Regular"/>
                </a:rPr>
                <a:t>Address</a:t>
              </a:r>
              <a:endParaRPr lang="en-US" sz="3400" b="0" i="1" spc="170">
                <a:solidFill>
                  <a:srgbClr val="FFDAC3"/>
                </a:solidFill>
                <a:latin typeface="Martel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06725"/>
              <a:ext cx="13950540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30" smtClean="0">
                  <a:solidFill>
                    <a:srgbClr val="FFDAC3"/>
                  </a:solidFill>
                  <a:latin typeface="Martel Regular"/>
                </a:rPr>
                <a:t>54 Nguyen Luong Bang, Hai Chau, Da Nang</a:t>
              </a:r>
              <a:endParaRPr lang="en-US" sz="3000" b="0" i="0" spc="30">
                <a:solidFill>
                  <a:srgbClr val="FFDAC3"/>
                </a:solidFill>
                <a:latin typeface="Martel Regular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044429"/>
              <a:ext cx="13950540" cy="742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b="0" i="1" spc="170">
                  <a:solidFill>
                    <a:srgbClr val="FFDAC3"/>
                  </a:solidFill>
                  <a:latin typeface="Martel Regular"/>
                </a:rPr>
                <a:t>Phone Number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308303"/>
              <a:ext cx="13950540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30" smtClean="0">
                  <a:solidFill>
                    <a:srgbClr val="FFDAC3"/>
                  </a:solidFill>
                  <a:latin typeface="Martel Regular"/>
                </a:rPr>
                <a:t>0935-750-073</a:t>
              </a:r>
              <a:endParaRPr lang="en-US" sz="3000" b="0" i="0" spc="30">
                <a:solidFill>
                  <a:srgbClr val="FFDAC3"/>
                </a:solidFill>
                <a:latin typeface="Martel Regular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926908"/>
              <a:ext cx="1395054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b="0" i="1" spc="170" smtClean="0">
                  <a:solidFill>
                    <a:srgbClr val="FFDAC3"/>
                  </a:solidFill>
                  <a:latin typeface="Martel Regular"/>
                </a:rPr>
                <a:t>Email</a:t>
              </a:r>
              <a:endParaRPr lang="en-US" sz="3400" b="0" i="1" spc="170">
                <a:solidFill>
                  <a:srgbClr val="FFDAC3"/>
                </a:solidFill>
                <a:latin typeface="Martel Regular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190782"/>
              <a:ext cx="13950540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30" smtClean="0">
                  <a:solidFill>
                    <a:srgbClr val="FFDAC3"/>
                  </a:solidFill>
                  <a:latin typeface="Martel Regular"/>
                </a:rPr>
                <a:t>thedaydreamers@gmail.com</a:t>
              </a:r>
              <a:endParaRPr lang="en-US" sz="3000" b="0" i="0" spc="30">
                <a:solidFill>
                  <a:srgbClr val="FFDAC3"/>
                </a:solidFill>
                <a:latin typeface="Martel Regular"/>
              </a:endParaRPr>
            </a:p>
          </p:txBody>
        </p:sp>
      </p:grpSp>
      <p:sp>
        <p:nvSpPr>
          <p:cNvPr id="15" name="Hộp Văn bản 14"/>
          <p:cNvSpPr txBox="1"/>
          <p:nvPr/>
        </p:nvSpPr>
        <p:spPr>
          <a:xfrm>
            <a:off x="17748944" y="980628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14</a:t>
            </a:r>
            <a:endParaRPr 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C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1"/>
          <p:cNvSpPr/>
          <p:nvPr/>
        </p:nvSpPr>
        <p:spPr>
          <a:xfrm>
            <a:off x="-285750" y="9258300"/>
            <a:ext cx="18859500" cy="1237970"/>
          </a:xfrm>
          <a:prstGeom prst="rect">
            <a:avLst/>
          </a:prstGeom>
          <a:solidFill>
            <a:srgbClr val="FFDAC3"/>
          </a:solidFill>
        </p:spPr>
      </p:sp>
      <p:sp>
        <p:nvSpPr>
          <p:cNvPr id="13" name="Rectangle 4"/>
          <p:cNvSpPr/>
          <p:nvPr/>
        </p:nvSpPr>
        <p:spPr>
          <a:xfrm>
            <a:off x="882739" y="876300"/>
            <a:ext cx="16459200" cy="777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4" name="Rectangle 5"/>
          <p:cNvSpPr/>
          <p:nvPr/>
        </p:nvSpPr>
        <p:spPr>
          <a:xfrm>
            <a:off x="881548" y="876300"/>
            <a:ext cx="3291843" cy="53721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5" name="Rectangle 6"/>
          <p:cNvSpPr/>
          <p:nvPr/>
        </p:nvSpPr>
        <p:spPr>
          <a:xfrm>
            <a:off x="4173391" y="876300"/>
            <a:ext cx="3291843" cy="270510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6" name="Rectangle 7"/>
          <p:cNvSpPr/>
          <p:nvPr/>
        </p:nvSpPr>
        <p:spPr>
          <a:xfrm>
            <a:off x="7467600" y="876300"/>
            <a:ext cx="3291843" cy="5372100"/>
          </a:xfrm>
          <a:prstGeom prst="rec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Rectangle 8"/>
          <p:cNvSpPr/>
          <p:nvPr/>
        </p:nvSpPr>
        <p:spPr>
          <a:xfrm>
            <a:off x="14051287" y="876300"/>
            <a:ext cx="3291843" cy="5372100"/>
          </a:xfrm>
          <a:prstGeom prst="rec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8" name="Rectangle 9"/>
          <p:cNvSpPr/>
          <p:nvPr/>
        </p:nvSpPr>
        <p:spPr>
          <a:xfrm>
            <a:off x="4173391" y="3581400"/>
            <a:ext cx="3291843" cy="26670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9" name="Rectangle 10"/>
          <p:cNvSpPr/>
          <p:nvPr/>
        </p:nvSpPr>
        <p:spPr>
          <a:xfrm>
            <a:off x="10760931" y="876300"/>
            <a:ext cx="3291843" cy="27051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0" name="Rectangle 11"/>
          <p:cNvSpPr/>
          <p:nvPr/>
        </p:nvSpPr>
        <p:spPr>
          <a:xfrm>
            <a:off x="10760931" y="3581400"/>
            <a:ext cx="3291843" cy="266700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1" name="Rectangle 12"/>
          <p:cNvSpPr/>
          <p:nvPr/>
        </p:nvSpPr>
        <p:spPr>
          <a:xfrm>
            <a:off x="881548" y="6248400"/>
            <a:ext cx="8230791" cy="240030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2" name="Rectangle 13"/>
          <p:cNvSpPr/>
          <p:nvPr/>
        </p:nvSpPr>
        <p:spPr>
          <a:xfrm>
            <a:off x="9111148" y="6248400"/>
            <a:ext cx="8230791" cy="24003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3" name="TextBox 14"/>
          <p:cNvSpPr txBox="1"/>
          <p:nvPr/>
        </p:nvSpPr>
        <p:spPr>
          <a:xfrm>
            <a:off x="1134199" y="1054061"/>
            <a:ext cx="1492716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Key </a:t>
            </a:r>
          </a:p>
          <a:p>
            <a:r>
              <a:rPr lang="en-US" sz="27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Partners</a:t>
            </a:r>
          </a:p>
        </p:txBody>
      </p:sp>
      <p:sp>
        <p:nvSpPr>
          <p:cNvPr id="24" name="TextBox 15"/>
          <p:cNvSpPr txBox="1"/>
          <p:nvPr/>
        </p:nvSpPr>
        <p:spPr>
          <a:xfrm>
            <a:off x="4426039" y="1054061"/>
            <a:ext cx="1550424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Key </a:t>
            </a:r>
          </a:p>
          <a:p>
            <a:r>
              <a:rPr lang="en-US" sz="27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Activities</a:t>
            </a:r>
          </a:p>
        </p:txBody>
      </p:sp>
      <p:sp>
        <p:nvSpPr>
          <p:cNvPr id="25" name="TextBox 16"/>
          <p:cNvSpPr txBox="1"/>
          <p:nvPr/>
        </p:nvSpPr>
        <p:spPr>
          <a:xfrm>
            <a:off x="7702166" y="1054061"/>
            <a:ext cx="191590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Value</a:t>
            </a:r>
          </a:p>
          <a:p>
            <a:r>
              <a:rPr lang="en-US" sz="27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Proposition</a:t>
            </a:r>
          </a:p>
        </p:txBody>
      </p:sp>
      <p:sp>
        <p:nvSpPr>
          <p:cNvPr id="26" name="TextBox 17"/>
          <p:cNvSpPr txBox="1"/>
          <p:nvPr/>
        </p:nvSpPr>
        <p:spPr>
          <a:xfrm>
            <a:off x="10963999" y="1054061"/>
            <a:ext cx="2262158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Customer </a:t>
            </a:r>
          </a:p>
          <a:p>
            <a:r>
              <a:rPr lang="en-US" sz="27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Relationships</a:t>
            </a:r>
          </a:p>
        </p:txBody>
      </p:sp>
      <p:sp>
        <p:nvSpPr>
          <p:cNvPr id="27" name="TextBox 18"/>
          <p:cNvSpPr txBox="1"/>
          <p:nvPr/>
        </p:nvSpPr>
        <p:spPr>
          <a:xfrm>
            <a:off x="14257598" y="1054061"/>
            <a:ext cx="1781257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Customer </a:t>
            </a:r>
          </a:p>
          <a:p>
            <a:r>
              <a:rPr lang="en-US" sz="27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Segments</a:t>
            </a:r>
          </a:p>
        </p:txBody>
      </p:sp>
      <p:sp>
        <p:nvSpPr>
          <p:cNvPr id="28" name="TextBox 19"/>
          <p:cNvSpPr txBox="1"/>
          <p:nvPr/>
        </p:nvSpPr>
        <p:spPr>
          <a:xfrm>
            <a:off x="4426039" y="3699807"/>
            <a:ext cx="1838965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Key </a:t>
            </a:r>
          </a:p>
          <a:p>
            <a:r>
              <a:rPr lang="en-US" sz="27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Resources</a:t>
            </a:r>
          </a:p>
        </p:txBody>
      </p:sp>
      <p:sp>
        <p:nvSpPr>
          <p:cNvPr id="29" name="TextBox 20"/>
          <p:cNvSpPr txBox="1"/>
          <p:nvPr/>
        </p:nvSpPr>
        <p:spPr>
          <a:xfrm>
            <a:off x="10965758" y="3730439"/>
            <a:ext cx="1646605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Channels</a:t>
            </a:r>
          </a:p>
        </p:txBody>
      </p:sp>
      <p:sp>
        <p:nvSpPr>
          <p:cNvPr id="30" name="TextBox 21"/>
          <p:cNvSpPr txBox="1"/>
          <p:nvPr/>
        </p:nvSpPr>
        <p:spPr>
          <a:xfrm>
            <a:off x="1111339" y="6448783"/>
            <a:ext cx="2396810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Cost Structure</a:t>
            </a:r>
          </a:p>
        </p:txBody>
      </p:sp>
      <p:sp>
        <p:nvSpPr>
          <p:cNvPr id="31" name="TextBox 22"/>
          <p:cNvSpPr txBox="1"/>
          <p:nvPr/>
        </p:nvSpPr>
        <p:spPr>
          <a:xfrm>
            <a:off x="9334332" y="6448783"/>
            <a:ext cx="2954655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Revenue Streams</a:t>
            </a:r>
          </a:p>
        </p:txBody>
      </p:sp>
      <p:grpSp>
        <p:nvGrpSpPr>
          <p:cNvPr id="32" name="Group 23"/>
          <p:cNvGrpSpPr/>
          <p:nvPr/>
        </p:nvGrpSpPr>
        <p:grpSpPr>
          <a:xfrm>
            <a:off x="3397340" y="1219200"/>
            <a:ext cx="462713" cy="490272"/>
            <a:chOff x="5884863" y="0"/>
            <a:chExt cx="506413" cy="536576"/>
          </a:xfrm>
          <a:solidFill>
            <a:schemeClr val="accent2"/>
          </a:solidFill>
        </p:grpSpPr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6057901" y="0"/>
              <a:ext cx="333375" cy="371475"/>
            </a:xfrm>
            <a:custGeom>
              <a:avLst/>
              <a:gdLst/>
              <a:ahLst/>
              <a:cxnLst>
                <a:cxn ang="0">
                  <a:pos x="123" y="0"/>
                </a:cxn>
                <a:cxn ang="0">
                  <a:pos x="144" y="3"/>
                </a:cxn>
                <a:cxn ang="0">
                  <a:pos x="165" y="12"/>
                </a:cxn>
                <a:cxn ang="0">
                  <a:pos x="182" y="25"/>
                </a:cxn>
                <a:cxn ang="0">
                  <a:pos x="185" y="28"/>
                </a:cxn>
                <a:cxn ang="0">
                  <a:pos x="199" y="46"/>
                </a:cxn>
                <a:cxn ang="0">
                  <a:pos x="207" y="67"/>
                </a:cxn>
                <a:cxn ang="0">
                  <a:pos x="210" y="88"/>
                </a:cxn>
                <a:cxn ang="0">
                  <a:pos x="208" y="105"/>
                </a:cxn>
                <a:cxn ang="0">
                  <a:pos x="203" y="121"/>
                </a:cxn>
                <a:cxn ang="0">
                  <a:pos x="195" y="135"/>
                </a:cxn>
                <a:cxn ang="0">
                  <a:pos x="185" y="148"/>
                </a:cxn>
                <a:cxn ang="0">
                  <a:pos x="124" y="210"/>
                </a:cxn>
                <a:cxn ang="0">
                  <a:pos x="105" y="224"/>
                </a:cxn>
                <a:cxn ang="0">
                  <a:pos x="86" y="232"/>
                </a:cxn>
                <a:cxn ang="0">
                  <a:pos x="63" y="234"/>
                </a:cxn>
                <a:cxn ang="0">
                  <a:pos x="42" y="232"/>
                </a:cxn>
                <a:cxn ang="0">
                  <a:pos x="21" y="223"/>
                </a:cxn>
                <a:cxn ang="0">
                  <a:pos x="3" y="210"/>
                </a:cxn>
                <a:cxn ang="0">
                  <a:pos x="0" y="207"/>
                </a:cxn>
                <a:cxn ang="0">
                  <a:pos x="38" y="170"/>
                </a:cxn>
                <a:cxn ang="0">
                  <a:pos x="41" y="173"/>
                </a:cxn>
                <a:cxn ang="0">
                  <a:pos x="51" y="179"/>
                </a:cxn>
                <a:cxn ang="0">
                  <a:pos x="63" y="182"/>
                </a:cxn>
                <a:cxn ang="0">
                  <a:pos x="76" y="179"/>
                </a:cxn>
                <a:cxn ang="0">
                  <a:pos x="87" y="173"/>
                </a:cxn>
                <a:cxn ang="0">
                  <a:pos x="148" y="111"/>
                </a:cxn>
                <a:cxn ang="0">
                  <a:pos x="154" y="101"/>
                </a:cxn>
                <a:cxn ang="0">
                  <a:pos x="157" y="88"/>
                </a:cxn>
                <a:cxn ang="0">
                  <a:pos x="154" y="76"/>
                </a:cxn>
                <a:cxn ang="0">
                  <a:pos x="148" y="66"/>
                </a:cxn>
                <a:cxn ang="0">
                  <a:pos x="145" y="63"/>
                </a:cxn>
                <a:cxn ang="0">
                  <a:pos x="134" y="56"/>
                </a:cxn>
                <a:cxn ang="0">
                  <a:pos x="123" y="54"/>
                </a:cxn>
                <a:cxn ang="0">
                  <a:pos x="109" y="56"/>
                </a:cxn>
                <a:cxn ang="0">
                  <a:pos x="99" y="63"/>
                </a:cxn>
                <a:cxn ang="0">
                  <a:pos x="74" y="88"/>
                </a:cxn>
                <a:cxn ang="0">
                  <a:pos x="65" y="93"/>
                </a:cxn>
                <a:cxn ang="0">
                  <a:pos x="55" y="96"/>
                </a:cxn>
                <a:cxn ang="0">
                  <a:pos x="46" y="93"/>
                </a:cxn>
                <a:cxn ang="0">
                  <a:pos x="37" y="88"/>
                </a:cxn>
                <a:cxn ang="0">
                  <a:pos x="32" y="79"/>
                </a:cxn>
                <a:cxn ang="0">
                  <a:pos x="29" y="69"/>
                </a:cxn>
                <a:cxn ang="0">
                  <a:pos x="32" y="59"/>
                </a:cxn>
                <a:cxn ang="0">
                  <a:pos x="37" y="51"/>
                </a:cxn>
                <a:cxn ang="0">
                  <a:pos x="62" y="25"/>
                </a:cxn>
                <a:cxn ang="0">
                  <a:pos x="79" y="12"/>
                </a:cxn>
                <a:cxn ang="0">
                  <a:pos x="100" y="3"/>
                </a:cxn>
                <a:cxn ang="0">
                  <a:pos x="123" y="0"/>
                </a:cxn>
              </a:cxnLst>
              <a:rect l="0" t="0" r="r" b="b"/>
              <a:pathLst>
                <a:path w="210" h="234">
                  <a:moveTo>
                    <a:pt x="123" y="0"/>
                  </a:moveTo>
                  <a:lnTo>
                    <a:pt x="144" y="3"/>
                  </a:lnTo>
                  <a:lnTo>
                    <a:pt x="165" y="12"/>
                  </a:lnTo>
                  <a:lnTo>
                    <a:pt x="182" y="25"/>
                  </a:lnTo>
                  <a:lnTo>
                    <a:pt x="185" y="28"/>
                  </a:lnTo>
                  <a:lnTo>
                    <a:pt x="199" y="46"/>
                  </a:lnTo>
                  <a:lnTo>
                    <a:pt x="207" y="67"/>
                  </a:lnTo>
                  <a:lnTo>
                    <a:pt x="210" y="88"/>
                  </a:lnTo>
                  <a:lnTo>
                    <a:pt x="208" y="105"/>
                  </a:lnTo>
                  <a:lnTo>
                    <a:pt x="203" y="121"/>
                  </a:lnTo>
                  <a:lnTo>
                    <a:pt x="195" y="135"/>
                  </a:lnTo>
                  <a:lnTo>
                    <a:pt x="185" y="148"/>
                  </a:lnTo>
                  <a:lnTo>
                    <a:pt x="124" y="210"/>
                  </a:lnTo>
                  <a:lnTo>
                    <a:pt x="105" y="224"/>
                  </a:lnTo>
                  <a:lnTo>
                    <a:pt x="86" y="232"/>
                  </a:lnTo>
                  <a:lnTo>
                    <a:pt x="63" y="234"/>
                  </a:lnTo>
                  <a:lnTo>
                    <a:pt x="42" y="232"/>
                  </a:lnTo>
                  <a:lnTo>
                    <a:pt x="21" y="223"/>
                  </a:lnTo>
                  <a:lnTo>
                    <a:pt x="3" y="210"/>
                  </a:lnTo>
                  <a:lnTo>
                    <a:pt x="0" y="207"/>
                  </a:lnTo>
                  <a:lnTo>
                    <a:pt x="38" y="170"/>
                  </a:lnTo>
                  <a:lnTo>
                    <a:pt x="41" y="173"/>
                  </a:lnTo>
                  <a:lnTo>
                    <a:pt x="51" y="179"/>
                  </a:lnTo>
                  <a:lnTo>
                    <a:pt x="63" y="182"/>
                  </a:lnTo>
                  <a:lnTo>
                    <a:pt x="76" y="179"/>
                  </a:lnTo>
                  <a:lnTo>
                    <a:pt x="87" y="173"/>
                  </a:lnTo>
                  <a:lnTo>
                    <a:pt x="148" y="111"/>
                  </a:lnTo>
                  <a:lnTo>
                    <a:pt x="154" y="101"/>
                  </a:lnTo>
                  <a:lnTo>
                    <a:pt x="157" y="88"/>
                  </a:lnTo>
                  <a:lnTo>
                    <a:pt x="154" y="76"/>
                  </a:lnTo>
                  <a:lnTo>
                    <a:pt x="148" y="66"/>
                  </a:lnTo>
                  <a:lnTo>
                    <a:pt x="145" y="63"/>
                  </a:lnTo>
                  <a:lnTo>
                    <a:pt x="134" y="56"/>
                  </a:lnTo>
                  <a:lnTo>
                    <a:pt x="123" y="54"/>
                  </a:lnTo>
                  <a:lnTo>
                    <a:pt x="109" y="56"/>
                  </a:lnTo>
                  <a:lnTo>
                    <a:pt x="99" y="63"/>
                  </a:lnTo>
                  <a:lnTo>
                    <a:pt x="74" y="88"/>
                  </a:lnTo>
                  <a:lnTo>
                    <a:pt x="65" y="93"/>
                  </a:lnTo>
                  <a:lnTo>
                    <a:pt x="55" y="96"/>
                  </a:lnTo>
                  <a:lnTo>
                    <a:pt x="46" y="93"/>
                  </a:lnTo>
                  <a:lnTo>
                    <a:pt x="37" y="88"/>
                  </a:lnTo>
                  <a:lnTo>
                    <a:pt x="32" y="79"/>
                  </a:lnTo>
                  <a:lnTo>
                    <a:pt x="29" y="69"/>
                  </a:lnTo>
                  <a:lnTo>
                    <a:pt x="32" y="59"/>
                  </a:lnTo>
                  <a:lnTo>
                    <a:pt x="37" y="51"/>
                  </a:lnTo>
                  <a:lnTo>
                    <a:pt x="62" y="25"/>
                  </a:lnTo>
                  <a:lnTo>
                    <a:pt x="79" y="12"/>
                  </a:lnTo>
                  <a:lnTo>
                    <a:pt x="100" y="3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34" name="Freeform 13"/>
            <p:cNvSpPr>
              <a:spLocks/>
            </p:cNvSpPr>
            <p:nvPr/>
          </p:nvSpPr>
          <p:spPr bwMode="auto">
            <a:xfrm>
              <a:off x="5884863" y="166688"/>
              <a:ext cx="331788" cy="369888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171" y="4"/>
                </a:cxn>
                <a:cxn ang="0">
                  <a:pos x="195" y="14"/>
                </a:cxn>
                <a:cxn ang="0">
                  <a:pos x="200" y="17"/>
                </a:cxn>
                <a:cxn ang="0">
                  <a:pos x="201" y="19"/>
                </a:cxn>
                <a:cxn ang="0">
                  <a:pos x="209" y="27"/>
                </a:cxn>
                <a:cxn ang="0">
                  <a:pos x="172" y="64"/>
                </a:cxn>
                <a:cxn ang="0">
                  <a:pos x="170" y="61"/>
                </a:cxn>
                <a:cxn ang="0">
                  <a:pos x="159" y="55"/>
                </a:cxn>
                <a:cxn ang="0">
                  <a:pos x="146" y="52"/>
                </a:cxn>
                <a:cxn ang="0">
                  <a:pos x="134" y="55"/>
                </a:cxn>
                <a:cxn ang="0">
                  <a:pos x="123" y="61"/>
                </a:cxn>
                <a:cxn ang="0">
                  <a:pos x="61" y="123"/>
                </a:cxn>
                <a:cxn ang="0">
                  <a:pos x="55" y="133"/>
                </a:cxn>
                <a:cxn ang="0">
                  <a:pos x="52" y="145"/>
                </a:cxn>
                <a:cxn ang="0">
                  <a:pos x="55" y="158"/>
                </a:cxn>
                <a:cxn ang="0">
                  <a:pos x="61" y="169"/>
                </a:cxn>
                <a:cxn ang="0">
                  <a:pos x="64" y="171"/>
                </a:cxn>
                <a:cxn ang="0">
                  <a:pos x="75" y="178"/>
                </a:cxn>
                <a:cxn ang="0">
                  <a:pos x="88" y="181"/>
                </a:cxn>
                <a:cxn ang="0">
                  <a:pos x="100" y="178"/>
                </a:cxn>
                <a:cxn ang="0">
                  <a:pos x="110" y="171"/>
                </a:cxn>
                <a:cxn ang="0">
                  <a:pos x="137" y="145"/>
                </a:cxn>
                <a:cxn ang="0">
                  <a:pos x="146" y="139"/>
                </a:cxn>
                <a:cxn ang="0">
                  <a:pos x="155" y="137"/>
                </a:cxn>
                <a:cxn ang="0">
                  <a:pos x="166" y="139"/>
                </a:cxn>
                <a:cxn ang="0">
                  <a:pos x="174" y="145"/>
                </a:cxn>
                <a:cxn ang="0">
                  <a:pos x="180" y="154"/>
                </a:cxn>
                <a:cxn ang="0">
                  <a:pos x="181" y="163"/>
                </a:cxn>
                <a:cxn ang="0">
                  <a:pos x="180" y="173"/>
                </a:cxn>
                <a:cxn ang="0">
                  <a:pos x="174" y="182"/>
                </a:cxn>
                <a:cxn ang="0">
                  <a:pos x="147" y="208"/>
                </a:cxn>
                <a:cxn ang="0">
                  <a:pos x="129" y="222"/>
                </a:cxn>
                <a:cxn ang="0">
                  <a:pos x="109" y="230"/>
                </a:cxn>
                <a:cxn ang="0">
                  <a:pos x="88" y="233"/>
                </a:cxn>
                <a:cxn ang="0">
                  <a:pos x="71" y="232"/>
                </a:cxn>
                <a:cxn ang="0">
                  <a:pos x="55" y="226"/>
                </a:cxn>
                <a:cxn ang="0">
                  <a:pos x="40" y="218"/>
                </a:cxn>
                <a:cxn ang="0">
                  <a:pos x="27" y="208"/>
                </a:cxn>
                <a:cxn ang="0">
                  <a:pos x="25" y="205"/>
                </a:cxn>
                <a:cxn ang="0">
                  <a:pos x="14" y="192"/>
                </a:cxn>
                <a:cxn ang="0">
                  <a:pos x="6" y="178"/>
                </a:cxn>
                <a:cxn ang="0">
                  <a:pos x="1" y="162"/>
                </a:cxn>
                <a:cxn ang="0">
                  <a:pos x="0" y="145"/>
                </a:cxn>
                <a:cxn ang="0">
                  <a:pos x="2" y="124"/>
                </a:cxn>
                <a:cxn ang="0">
                  <a:pos x="10" y="103"/>
                </a:cxn>
                <a:cxn ang="0">
                  <a:pos x="25" y="85"/>
                </a:cxn>
                <a:cxn ang="0">
                  <a:pos x="85" y="25"/>
                </a:cxn>
                <a:cxn ang="0">
                  <a:pos x="104" y="10"/>
                </a:cxn>
                <a:cxn ang="0">
                  <a:pos x="125" y="2"/>
                </a:cxn>
                <a:cxn ang="0">
                  <a:pos x="146" y="0"/>
                </a:cxn>
              </a:cxnLst>
              <a:rect l="0" t="0" r="r" b="b"/>
              <a:pathLst>
                <a:path w="209" h="233">
                  <a:moveTo>
                    <a:pt x="146" y="0"/>
                  </a:moveTo>
                  <a:lnTo>
                    <a:pt x="171" y="4"/>
                  </a:lnTo>
                  <a:lnTo>
                    <a:pt x="195" y="14"/>
                  </a:lnTo>
                  <a:lnTo>
                    <a:pt x="200" y="17"/>
                  </a:lnTo>
                  <a:lnTo>
                    <a:pt x="201" y="19"/>
                  </a:lnTo>
                  <a:lnTo>
                    <a:pt x="209" y="27"/>
                  </a:lnTo>
                  <a:lnTo>
                    <a:pt x="172" y="64"/>
                  </a:lnTo>
                  <a:lnTo>
                    <a:pt x="170" y="61"/>
                  </a:lnTo>
                  <a:lnTo>
                    <a:pt x="159" y="55"/>
                  </a:lnTo>
                  <a:lnTo>
                    <a:pt x="146" y="52"/>
                  </a:lnTo>
                  <a:lnTo>
                    <a:pt x="134" y="55"/>
                  </a:lnTo>
                  <a:lnTo>
                    <a:pt x="123" y="61"/>
                  </a:lnTo>
                  <a:lnTo>
                    <a:pt x="61" y="123"/>
                  </a:lnTo>
                  <a:lnTo>
                    <a:pt x="55" y="133"/>
                  </a:lnTo>
                  <a:lnTo>
                    <a:pt x="52" y="145"/>
                  </a:lnTo>
                  <a:lnTo>
                    <a:pt x="55" y="158"/>
                  </a:lnTo>
                  <a:lnTo>
                    <a:pt x="61" y="169"/>
                  </a:lnTo>
                  <a:lnTo>
                    <a:pt x="64" y="171"/>
                  </a:lnTo>
                  <a:lnTo>
                    <a:pt x="75" y="178"/>
                  </a:lnTo>
                  <a:lnTo>
                    <a:pt x="88" y="181"/>
                  </a:lnTo>
                  <a:lnTo>
                    <a:pt x="100" y="178"/>
                  </a:lnTo>
                  <a:lnTo>
                    <a:pt x="110" y="171"/>
                  </a:lnTo>
                  <a:lnTo>
                    <a:pt x="137" y="145"/>
                  </a:lnTo>
                  <a:lnTo>
                    <a:pt x="146" y="139"/>
                  </a:lnTo>
                  <a:lnTo>
                    <a:pt x="155" y="137"/>
                  </a:lnTo>
                  <a:lnTo>
                    <a:pt x="166" y="139"/>
                  </a:lnTo>
                  <a:lnTo>
                    <a:pt x="174" y="145"/>
                  </a:lnTo>
                  <a:lnTo>
                    <a:pt x="180" y="154"/>
                  </a:lnTo>
                  <a:lnTo>
                    <a:pt x="181" y="163"/>
                  </a:lnTo>
                  <a:lnTo>
                    <a:pt x="180" y="173"/>
                  </a:lnTo>
                  <a:lnTo>
                    <a:pt x="174" y="182"/>
                  </a:lnTo>
                  <a:lnTo>
                    <a:pt x="147" y="208"/>
                  </a:lnTo>
                  <a:lnTo>
                    <a:pt x="129" y="222"/>
                  </a:lnTo>
                  <a:lnTo>
                    <a:pt x="109" y="230"/>
                  </a:lnTo>
                  <a:lnTo>
                    <a:pt x="88" y="233"/>
                  </a:lnTo>
                  <a:lnTo>
                    <a:pt x="71" y="232"/>
                  </a:lnTo>
                  <a:lnTo>
                    <a:pt x="55" y="226"/>
                  </a:lnTo>
                  <a:lnTo>
                    <a:pt x="40" y="218"/>
                  </a:lnTo>
                  <a:lnTo>
                    <a:pt x="27" y="208"/>
                  </a:lnTo>
                  <a:lnTo>
                    <a:pt x="25" y="205"/>
                  </a:lnTo>
                  <a:lnTo>
                    <a:pt x="14" y="192"/>
                  </a:lnTo>
                  <a:lnTo>
                    <a:pt x="6" y="178"/>
                  </a:lnTo>
                  <a:lnTo>
                    <a:pt x="1" y="162"/>
                  </a:lnTo>
                  <a:lnTo>
                    <a:pt x="0" y="145"/>
                  </a:lnTo>
                  <a:lnTo>
                    <a:pt x="2" y="124"/>
                  </a:lnTo>
                  <a:lnTo>
                    <a:pt x="10" y="103"/>
                  </a:lnTo>
                  <a:lnTo>
                    <a:pt x="25" y="85"/>
                  </a:lnTo>
                  <a:lnTo>
                    <a:pt x="85" y="25"/>
                  </a:lnTo>
                  <a:lnTo>
                    <a:pt x="104" y="10"/>
                  </a:lnTo>
                  <a:lnTo>
                    <a:pt x="125" y="2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</p:grpSp>
      <p:sp>
        <p:nvSpPr>
          <p:cNvPr id="35" name="Freeform 15"/>
          <p:cNvSpPr>
            <a:spLocks noEditPoints="1"/>
          </p:cNvSpPr>
          <p:nvPr/>
        </p:nvSpPr>
        <p:spPr bwMode="auto">
          <a:xfrm>
            <a:off x="9984536" y="1219201"/>
            <a:ext cx="488822" cy="483020"/>
          </a:xfrm>
          <a:custGeom>
            <a:avLst/>
            <a:gdLst/>
            <a:ahLst/>
            <a:cxnLst>
              <a:cxn ang="0">
                <a:pos x="306" y="190"/>
              </a:cxn>
              <a:cxn ang="0">
                <a:pos x="178" y="333"/>
              </a:cxn>
              <a:cxn ang="0">
                <a:pos x="31" y="190"/>
              </a:cxn>
              <a:cxn ang="0">
                <a:pos x="159" y="333"/>
              </a:cxn>
              <a:cxn ang="0">
                <a:pos x="31" y="190"/>
              </a:cxn>
              <a:cxn ang="0">
                <a:pos x="228" y="25"/>
              </a:cxn>
              <a:cxn ang="0">
                <a:pos x="198" y="50"/>
              </a:cxn>
              <a:cxn ang="0">
                <a:pos x="182" y="86"/>
              </a:cxn>
              <a:cxn ang="0">
                <a:pos x="231" y="71"/>
              </a:cxn>
              <a:cxn ang="0">
                <a:pos x="255" y="54"/>
              </a:cxn>
              <a:cxn ang="0">
                <a:pos x="260" y="40"/>
              </a:cxn>
              <a:cxn ang="0">
                <a:pos x="255" y="29"/>
              </a:cxn>
              <a:cxn ang="0">
                <a:pos x="248" y="25"/>
              </a:cxn>
              <a:cxn ang="0">
                <a:pos x="239" y="23"/>
              </a:cxn>
              <a:cxn ang="0">
                <a:pos x="90" y="25"/>
              </a:cxn>
              <a:cxn ang="0">
                <a:pos x="78" y="34"/>
              </a:cxn>
              <a:cxn ang="0">
                <a:pos x="74" y="42"/>
              </a:cxn>
              <a:cxn ang="0">
                <a:pos x="75" y="51"/>
              </a:cxn>
              <a:cxn ang="0">
                <a:pos x="85" y="63"/>
              </a:cxn>
              <a:cxn ang="0">
                <a:pos x="104" y="75"/>
              </a:cxn>
              <a:cxn ang="0">
                <a:pos x="155" y="84"/>
              </a:cxn>
              <a:cxn ang="0">
                <a:pos x="139" y="50"/>
              </a:cxn>
              <a:cxn ang="0">
                <a:pos x="119" y="30"/>
              </a:cxn>
              <a:cxn ang="0">
                <a:pos x="98" y="23"/>
              </a:cxn>
              <a:cxn ang="0">
                <a:pos x="98" y="0"/>
              </a:cxn>
              <a:cxn ang="0">
                <a:pos x="132" y="10"/>
              </a:cxn>
              <a:cxn ang="0">
                <a:pos x="157" y="37"/>
              </a:cxn>
              <a:cxn ang="0">
                <a:pos x="164" y="46"/>
              </a:cxn>
              <a:cxn ang="0">
                <a:pos x="169" y="55"/>
              </a:cxn>
              <a:cxn ang="0">
                <a:pos x="185" y="29"/>
              </a:cxn>
              <a:cxn ang="0">
                <a:pos x="222" y="3"/>
              </a:cxn>
              <a:cxn ang="0">
                <a:pos x="256" y="3"/>
              </a:cxn>
              <a:cxn ang="0">
                <a:pos x="280" y="23"/>
              </a:cxn>
              <a:cxn ang="0">
                <a:pos x="281" y="55"/>
              </a:cxn>
              <a:cxn ang="0">
                <a:pos x="259" y="82"/>
              </a:cxn>
              <a:cxn ang="0">
                <a:pos x="244" y="90"/>
              </a:cxn>
              <a:cxn ang="0">
                <a:pos x="326" y="92"/>
              </a:cxn>
              <a:cxn ang="0">
                <a:pos x="337" y="107"/>
              </a:cxn>
              <a:cxn ang="0">
                <a:pos x="178" y="168"/>
              </a:cxn>
              <a:cxn ang="0">
                <a:pos x="159" y="90"/>
              </a:cxn>
              <a:cxn ang="0">
                <a:pos x="0" y="168"/>
              </a:cxn>
              <a:cxn ang="0">
                <a:pos x="2" y="102"/>
              </a:cxn>
              <a:cxn ang="0">
                <a:pos x="7" y="94"/>
              </a:cxn>
              <a:cxn ang="0">
                <a:pos x="17" y="90"/>
              </a:cxn>
              <a:cxn ang="0">
                <a:pos x="69" y="80"/>
              </a:cxn>
              <a:cxn ang="0">
                <a:pos x="52" y="56"/>
              </a:cxn>
              <a:cxn ang="0">
                <a:pos x="53" y="33"/>
              </a:cxn>
              <a:cxn ang="0">
                <a:pos x="66" y="13"/>
              </a:cxn>
              <a:cxn ang="0">
                <a:pos x="98" y="0"/>
              </a:cxn>
            </a:cxnLst>
            <a:rect l="0" t="0" r="r" b="b"/>
            <a:pathLst>
              <a:path w="337" h="333">
                <a:moveTo>
                  <a:pt x="178" y="190"/>
                </a:moveTo>
                <a:lnTo>
                  <a:pt x="306" y="190"/>
                </a:lnTo>
                <a:lnTo>
                  <a:pt x="306" y="333"/>
                </a:lnTo>
                <a:lnTo>
                  <a:pt x="178" y="333"/>
                </a:lnTo>
                <a:lnTo>
                  <a:pt x="178" y="190"/>
                </a:lnTo>
                <a:close/>
                <a:moveTo>
                  <a:pt x="31" y="190"/>
                </a:moveTo>
                <a:lnTo>
                  <a:pt x="159" y="190"/>
                </a:lnTo>
                <a:lnTo>
                  <a:pt x="159" y="333"/>
                </a:lnTo>
                <a:lnTo>
                  <a:pt x="31" y="333"/>
                </a:lnTo>
                <a:lnTo>
                  <a:pt x="31" y="190"/>
                </a:lnTo>
                <a:close/>
                <a:moveTo>
                  <a:pt x="239" y="23"/>
                </a:moveTo>
                <a:lnTo>
                  <a:pt x="228" y="25"/>
                </a:lnTo>
                <a:lnTo>
                  <a:pt x="218" y="30"/>
                </a:lnTo>
                <a:lnTo>
                  <a:pt x="198" y="50"/>
                </a:lnTo>
                <a:lnTo>
                  <a:pt x="189" y="67"/>
                </a:lnTo>
                <a:lnTo>
                  <a:pt x="182" y="86"/>
                </a:lnTo>
                <a:lnTo>
                  <a:pt x="210" y="78"/>
                </a:lnTo>
                <a:lnTo>
                  <a:pt x="231" y="71"/>
                </a:lnTo>
                <a:lnTo>
                  <a:pt x="246" y="63"/>
                </a:lnTo>
                <a:lnTo>
                  <a:pt x="255" y="54"/>
                </a:lnTo>
                <a:lnTo>
                  <a:pt x="259" y="47"/>
                </a:lnTo>
                <a:lnTo>
                  <a:pt x="260" y="40"/>
                </a:lnTo>
                <a:lnTo>
                  <a:pt x="260" y="37"/>
                </a:lnTo>
                <a:lnTo>
                  <a:pt x="255" y="29"/>
                </a:lnTo>
                <a:lnTo>
                  <a:pt x="252" y="27"/>
                </a:lnTo>
                <a:lnTo>
                  <a:pt x="248" y="25"/>
                </a:lnTo>
                <a:lnTo>
                  <a:pt x="244" y="23"/>
                </a:lnTo>
                <a:lnTo>
                  <a:pt x="239" y="23"/>
                </a:lnTo>
                <a:close/>
                <a:moveTo>
                  <a:pt x="94" y="23"/>
                </a:moveTo>
                <a:lnTo>
                  <a:pt x="90" y="25"/>
                </a:lnTo>
                <a:lnTo>
                  <a:pt x="82" y="30"/>
                </a:lnTo>
                <a:lnTo>
                  <a:pt x="78" y="34"/>
                </a:lnTo>
                <a:lnTo>
                  <a:pt x="75" y="38"/>
                </a:lnTo>
                <a:lnTo>
                  <a:pt x="74" y="42"/>
                </a:lnTo>
                <a:lnTo>
                  <a:pt x="74" y="48"/>
                </a:lnTo>
                <a:lnTo>
                  <a:pt x="75" y="51"/>
                </a:lnTo>
                <a:lnTo>
                  <a:pt x="81" y="59"/>
                </a:lnTo>
                <a:lnTo>
                  <a:pt x="85" y="63"/>
                </a:lnTo>
                <a:lnTo>
                  <a:pt x="90" y="67"/>
                </a:lnTo>
                <a:lnTo>
                  <a:pt x="104" y="75"/>
                </a:lnTo>
                <a:lnTo>
                  <a:pt x="127" y="80"/>
                </a:lnTo>
                <a:lnTo>
                  <a:pt x="155" y="84"/>
                </a:lnTo>
                <a:lnTo>
                  <a:pt x="147" y="63"/>
                </a:lnTo>
                <a:lnTo>
                  <a:pt x="139" y="50"/>
                </a:lnTo>
                <a:lnTo>
                  <a:pt x="130" y="38"/>
                </a:lnTo>
                <a:lnTo>
                  <a:pt x="119" y="30"/>
                </a:lnTo>
                <a:lnTo>
                  <a:pt x="108" y="25"/>
                </a:lnTo>
                <a:lnTo>
                  <a:pt x="98" y="23"/>
                </a:lnTo>
                <a:lnTo>
                  <a:pt x="94" y="23"/>
                </a:lnTo>
                <a:close/>
                <a:moveTo>
                  <a:pt x="98" y="0"/>
                </a:moveTo>
                <a:lnTo>
                  <a:pt x="116" y="3"/>
                </a:lnTo>
                <a:lnTo>
                  <a:pt x="132" y="10"/>
                </a:lnTo>
                <a:lnTo>
                  <a:pt x="147" y="22"/>
                </a:lnTo>
                <a:lnTo>
                  <a:pt x="157" y="37"/>
                </a:lnTo>
                <a:lnTo>
                  <a:pt x="161" y="40"/>
                </a:lnTo>
                <a:lnTo>
                  <a:pt x="164" y="46"/>
                </a:lnTo>
                <a:lnTo>
                  <a:pt x="166" y="50"/>
                </a:lnTo>
                <a:lnTo>
                  <a:pt x="169" y="55"/>
                </a:lnTo>
                <a:lnTo>
                  <a:pt x="169" y="52"/>
                </a:lnTo>
                <a:lnTo>
                  <a:pt x="185" y="29"/>
                </a:lnTo>
                <a:lnTo>
                  <a:pt x="205" y="10"/>
                </a:lnTo>
                <a:lnTo>
                  <a:pt x="222" y="3"/>
                </a:lnTo>
                <a:lnTo>
                  <a:pt x="239" y="0"/>
                </a:lnTo>
                <a:lnTo>
                  <a:pt x="256" y="3"/>
                </a:lnTo>
                <a:lnTo>
                  <a:pt x="271" y="12"/>
                </a:lnTo>
                <a:lnTo>
                  <a:pt x="280" y="23"/>
                </a:lnTo>
                <a:lnTo>
                  <a:pt x="284" y="40"/>
                </a:lnTo>
                <a:lnTo>
                  <a:pt x="281" y="55"/>
                </a:lnTo>
                <a:lnTo>
                  <a:pt x="273" y="69"/>
                </a:lnTo>
                <a:lnTo>
                  <a:pt x="259" y="82"/>
                </a:lnTo>
                <a:lnTo>
                  <a:pt x="252" y="86"/>
                </a:lnTo>
                <a:lnTo>
                  <a:pt x="244" y="90"/>
                </a:lnTo>
                <a:lnTo>
                  <a:pt x="321" y="90"/>
                </a:lnTo>
                <a:lnTo>
                  <a:pt x="326" y="92"/>
                </a:lnTo>
                <a:lnTo>
                  <a:pt x="334" y="97"/>
                </a:lnTo>
                <a:lnTo>
                  <a:pt x="337" y="107"/>
                </a:lnTo>
                <a:lnTo>
                  <a:pt x="337" y="168"/>
                </a:lnTo>
                <a:lnTo>
                  <a:pt x="178" y="168"/>
                </a:lnTo>
                <a:lnTo>
                  <a:pt x="178" y="90"/>
                </a:lnTo>
                <a:lnTo>
                  <a:pt x="159" y="90"/>
                </a:lnTo>
                <a:lnTo>
                  <a:pt x="159" y="168"/>
                </a:lnTo>
                <a:lnTo>
                  <a:pt x="0" y="168"/>
                </a:lnTo>
                <a:lnTo>
                  <a:pt x="0" y="107"/>
                </a:lnTo>
                <a:lnTo>
                  <a:pt x="2" y="102"/>
                </a:lnTo>
                <a:lnTo>
                  <a:pt x="4" y="97"/>
                </a:lnTo>
                <a:lnTo>
                  <a:pt x="7" y="94"/>
                </a:lnTo>
                <a:lnTo>
                  <a:pt x="12" y="92"/>
                </a:lnTo>
                <a:lnTo>
                  <a:pt x="17" y="90"/>
                </a:lnTo>
                <a:lnTo>
                  <a:pt x="85" y="90"/>
                </a:lnTo>
                <a:lnTo>
                  <a:pt x="69" y="80"/>
                </a:lnTo>
                <a:lnTo>
                  <a:pt x="58" y="68"/>
                </a:lnTo>
                <a:lnTo>
                  <a:pt x="52" y="56"/>
                </a:lnTo>
                <a:lnTo>
                  <a:pt x="50" y="46"/>
                </a:lnTo>
                <a:lnTo>
                  <a:pt x="53" y="33"/>
                </a:lnTo>
                <a:lnTo>
                  <a:pt x="58" y="22"/>
                </a:lnTo>
                <a:lnTo>
                  <a:pt x="66" y="13"/>
                </a:lnTo>
                <a:lnTo>
                  <a:pt x="81" y="4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36" name="Freeform 16"/>
          <p:cNvSpPr>
            <a:spLocks/>
          </p:cNvSpPr>
          <p:nvPr/>
        </p:nvSpPr>
        <p:spPr bwMode="auto">
          <a:xfrm>
            <a:off x="13311547" y="1219201"/>
            <a:ext cx="480117" cy="411944"/>
          </a:xfrm>
          <a:custGeom>
            <a:avLst/>
            <a:gdLst/>
            <a:ahLst/>
            <a:cxnLst>
              <a:cxn ang="0">
                <a:pos x="69" y="0"/>
              </a:cxn>
              <a:cxn ang="0">
                <a:pos x="92" y="0"/>
              </a:cxn>
              <a:cxn ang="0">
                <a:pos x="113" y="4"/>
              </a:cxn>
              <a:cxn ang="0">
                <a:pos x="133" y="14"/>
              </a:cxn>
              <a:cxn ang="0">
                <a:pos x="150" y="29"/>
              </a:cxn>
              <a:cxn ang="0">
                <a:pos x="162" y="48"/>
              </a:cxn>
              <a:cxn ang="0">
                <a:pos x="164" y="53"/>
              </a:cxn>
              <a:cxn ang="0">
                <a:pos x="166" y="59"/>
              </a:cxn>
              <a:cxn ang="0">
                <a:pos x="168" y="48"/>
              </a:cxn>
              <a:cxn ang="0">
                <a:pos x="182" y="29"/>
              </a:cxn>
              <a:cxn ang="0">
                <a:pos x="197" y="14"/>
              </a:cxn>
              <a:cxn ang="0">
                <a:pos x="217" y="4"/>
              </a:cxn>
              <a:cxn ang="0">
                <a:pos x="238" y="0"/>
              </a:cxn>
              <a:cxn ang="0">
                <a:pos x="261" y="0"/>
              </a:cxn>
              <a:cxn ang="0">
                <a:pos x="282" y="8"/>
              </a:cxn>
              <a:cxn ang="0">
                <a:pos x="302" y="19"/>
              </a:cxn>
              <a:cxn ang="0">
                <a:pos x="316" y="36"/>
              </a:cxn>
              <a:cxn ang="0">
                <a:pos x="327" y="55"/>
              </a:cxn>
              <a:cxn ang="0">
                <a:pos x="331" y="76"/>
              </a:cxn>
              <a:cxn ang="0">
                <a:pos x="329" y="98"/>
              </a:cxn>
              <a:cxn ang="0">
                <a:pos x="323" y="120"/>
              </a:cxn>
              <a:cxn ang="0">
                <a:pos x="316" y="131"/>
              </a:cxn>
              <a:cxn ang="0">
                <a:pos x="306" y="145"/>
              </a:cxn>
              <a:cxn ang="0">
                <a:pos x="294" y="159"/>
              </a:cxn>
              <a:cxn ang="0">
                <a:pos x="278" y="175"/>
              </a:cxn>
              <a:cxn ang="0">
                <a:pos x="262" y="192"/>
              </a:cxn>
              <a:cxn ang="0">
                <a:pos x="228" y="226"/>
              </a:cxn>
              <a:cxn ang="0">
                <a:pos x="212" y="241"/>
              </a:cxn>
              <a:cxn ang="0">
                <a:pos x="197" y="255"/>
              </a:cxn>
              <a:cxn ang="0">
                <a:pos x="184" y="267"/>
              </a:cxn>
              <a:cxn ang="0">
                <a:pos x="175" y="276"/>
              </a:cxn>
              <a:cxn ang="0">
                <a:pos x="168" y="281"/>
              </a:cxn>
              <a:cxn ang="0">
                <a:pos x="166" y="284"/>
              </a:cxn>
              <a:cxn ang="0">
                <a:pos x="163" y="281"/>
              </a:cxn>
              <a:cxn ang="0">
                <a:pos x="157" y="276"/>
              </a:cxn>
              <a:cxn ang="0">
                <a:pos x="147" y="267"/>
              </a:cxn>
              <a:cxn ang="0">
                <a:pos x="134" y="255"/>
              </a:cxn>
              <a:cxn ang="0">
                <a:pos x="102" y="226"/>
              </a:cxn>
              <a:cxn ang="0">
                <a:pos x="68" y="192"/>
              </a:cxn>
              <a:cxn ang="0">
                <a:pos x="52" y="175"/>
              </a:cxn>
              <a:cxn ang="0">
                <a:pos x="37" y="159"/>
              </a:cxn>
              <a:cxn ang="0">
                <a:pos x="25" y="145"/>
              </a:cxn>
              <a:cxn ang="0">
                <a:pos x="14" y="131"/>
              </a:cxn>
              <a:cxn ang="0">
                <a:pos x="8" y="120"/>
              </a:cxn>
              <a:cxn ang="0">
                <a:pos x="1" y="98"/>
              </a:cxn>
              <a:cxn ang="0">
                <a:pos x="0" y="76"/>
              </a:cxn>
              <a:cxn ang="0">
                <a:pos x="5" y="55"/>
              </a:cxn>
              <a:cxn ang="0">
                <a:pos x="14" y="36"/>
              </a:cxn>
              <a:cxn ang="0">
                <a:pos x="30" y="19"/>
              </a:cxn>
              <a:cxn ang="0">
                <a:pos x="48" y="8"/>
              </a:cxn>
              <a:cxn ang="0">
                <a:pos x="69" y="0"/>
              </a:cxn>
            </a:cxnLst>
            <a:rect l="0" t="0" r="r" b="b"/>
            <a:pathLst>
              <a:path w="331" h="284">
                <a:moveTo>
                  <a:pt x="69" y="0"/>
                </a:moveTo>
                <a:lnTo>
                  <a:pt x="92" y="0"/>
                </a:lnTo>
                <a:lnTo>
                  <a:pt x="113" y="4"/>
                </a:lnTo>
                <a:lnTo>
                  <a:pt x="133" y="14"/>
                </a:lnTo>
                <a:lnTo>
                  <a:pt x="150" y="29"/>
                </a:lnTo>
                <a:lnTo>
                  <a:pt x="162" y="48"/>
                </a:lnTo>
                <a:lnTo>
                  <a:pt x="164" y="53"/>
                </a:lnTo>
                <a:lnTo>
                  <a:pt x="166" y="59"/>
                </a:lnTo>
                <a:lnTo>
                  <a:pt x="168" y="48"/>
                </a:lnTo>
                <a:lnTo>
                  <a:pt x="182" y="29"/>
                </a:lnTo>
                <a:lnTo>
                  <a:pt x="197" y="14"/>
                </a:lnTo>
                <a:lnTo>
                  <a:pt x="217" y="4"/>
                </a:lnTo>
                <a:lnTo>
                  <a:pt x="238" y="0"/>
                </a:lnTo>
                <a:lnTo>
                  <a:pt x="261" y="0"/>
                </a:lnTo>
                <a:lnTo>
                  <a:pt x="282" y="8"/>
                </a:lnTo>
                <a:lnTo>
                  <a:pt x="302" y="19"/>
                </a:lnTo>
                <a:lnTo>
                  <a:pt x="316" y="36"/>
                </a:lnTo>
                <a:lnTo>
                  <a:pt x="327" y="55"/>
                </a:lnTo>
                <a:lnTo>
                  <a:pt x="331" y="76"/>
                </a:lnTo>
                <a:lnTo>
                  <a:pt x="329" y="98"/>
                </a:lnTo>
                <a:lnTo>
                  <a:pt x="323" y="120"/>
                </a:lnTo>
                <a:lnTo>
                  <a:pt x="316" y="131"/>
                </a:lnTo>
                <a:lnTo>
                  <a:pt x="306" y="145"/>
                </a:lnTo>
                <a:lnTo>
                  <a:pt x="294" y="159"/>
                </a:lnTo>
                <a:lnTo>
                  <a:pt x="278" y="175"/>
                </a:lnTo>
                <a:lnTo>
                  <a:pt x="262" y="192"/>
                </a:lnTo>
                <a:lnTo>
                  <a:pt x="228" y="226"/>
                </a:lnTo>
                <a:lnTo>
                  <a:pt x="212" y="241"/>
                </a:lnTo>
                <a:lnTo>
                  <a:pt x="197" y="255"/>
                </a:lnTo>
                <a:lnTo>
                  <a:pt x="184" y="267"/>
                </a:lnTo>
                <a:lnTo>
                  <a:pt x="175" y="276"/>
                </a:lnTo>
                <a:lnTo>
                  <a:pt x="168" y="281"/>
                </a:lnTo>
                <a:lnTo>
                  <a:pt x="166" y="284"/>
                </a:lnTo>
                <a:lnTo>
                  <a:pt x="163" y="281"/>
                </a:lnTo>
                <a:lnTo>
                  <a:pt x="157" y="276"/>
                </a:lnTo>
                <a:lnTo>
                  <a:pt x="147" y="267"/>
                </a:lnTo>
                <a:lnTo>
                  <a:pt x="134" y="255"/>
                </a:lnTo>
                <a:lnTo>
                  <a:pt x="102" y="226"/>
                </a:lnTo>
                <a:lnTo>
                  <a:pt x="68" y="192"/>
                </a:lnTo>
                <a:lnTo>
                  <a:pt x="52" y="175"/>
                </a:lnTo>
                <a:lnTo>
                  <a:pt x="37" y="159"/>
                </a:lnTo>
                <a:lnTo>
                  <a:pt x="25" y="145"/>
                </a:lnTo>
                <a:lnTo>
                  <a:pt x="14" y="131"/>
                </a:lnTo>
                <a:lnTo>
                  <a:pt x="8" y="120"/>
                </a:lnTo>
                <a:lnTo>
                  <a:pt x="1" y="98"/>
                </a:lnTo>
                <a:lnTo>
                  <a:pt x="0" y="76"/>
                </a:lnTo>
                <a:lnTo>
                  <a:pt x="5" y="55"/>
                </a:lnTo>
                <a:lnTo>
                  <a:pt x="14" y="36"/>
                </a:lnTo>
                <a:lnTo>
                  <a:pt x="30" y="19"/>
                </a:lnTo>
                <a:lnTo>
                  <a:pt x="48" y="8"/>
                </a:lnTo>
                <a:lnTo>
                  <a:pt x="6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grpSp>
        <p:nvGrpSpPr>
          <p:cNvPr id="37" name="Group 30"/>
          <p:cNvGrpSpPr/>
          <p:nvPr/>
        </p:nvGrpSpPr>
        <p:grpSpPr>
          <a:xfrm>
            <a:off x="6521808" y="3899135"/>
            <a:ext cx="690443" cy="504783"/>
            <a:chOff x="5715001" y="3627438"/>
            <a:chExt cx="755650" cy="552450"/>
          </a:xfrm>
          <a:solidFill>
            <a:schemeClr val="accent2"/>
          </a:solidFill>
        </p:grpSpPr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6283326" y="3627438"/>
              <a:ext cx="161925" cy="61913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66" y="3"/>
                </a:cxn>
                <a:cxn ang="0">
                  <a:pos x="78" y="8"/>
                </a:cxn>
                <a:cxn ang="0">
                  <a:pos x="89" y="13"/>
                </a:cxn>
                <a:cxn ang="0">
                  <a:pos x="102" y="26"/>
                </a:cxn>
                <a:cxn ang="0">
                  <a:pos x="89" y="37"/>
                </a:cxn>
                <a:cxn ang="0">
                  <a:pos x="86" y="38"/>
                </a:cxn>
                <a:cxn ang="0">
                  <a:pos x="86" y="37"/>
                </a:cxn>
                <a:cxn ang="0">
                  <a:pos x="85" y="37"/>
                </a:cxn>
                <a:cxn ang="0">
                  <a:pos x="85" y="36"/>
                </a:cxn>
                <a:cxn ang="0">
                  <a:pos x="82" y="34"/>
                </a:cxn>
                <a:cxn ang="0">
                  <a:pos x="77" y="29"/>
                </a:cxn>
                <a:cxn ang="0">
                  <a:pos x="66" y="22"/>
                </a:cxn>
                <a:cxn ang="0">
                  <a:pos x="52" y="20"/>
                </a:cxn>
                <a:cxn ang="0">
                  <a:pos x="44" y="21"/>
                </a:cxn>
                <a:cxn ang="0">
                  <a:pos x="35" y="24"/>
                </a:cxn>
                <a:cxn ang="0">
                  <a:pos x="24" y="30"/>
                </a:cxn>
                <a:cxn ang="0">
                  <a:pos x="14" y="39"/>
                </a:cxn>
                <a:cxn ang="0">
                  <a:pos x="0" y="25"/>
                </a:cxn>
                <a:cxn ang="0">
                  <a:pos x="19" y="11"/>
                </a:cxn>
                <a:cxn ang="0">
                  <a:pos x="36" y="3"/>
                </a:cxn>
                <a:cxn ang="0">
                  <a:pos x="52" y="0"/>
                </a:cxn>
              </a:cxnLst>
              <a:rect l="0" t="0" r="r" b="b"/>
              <a:pathLst>
                <a:path w="102" h="39">
                  <a:moveTo>
                    <a:pt x="52" y="0"/>
                  </a:moveTo>
                  <a:lnTo>
                    <a:pt x="66" y="3"/>
                  </a:lnTo>
                  <a:lnTo>
                    <a:pt x="78" y="8"/>
                  </a:lnTo>
                  <a:lnTo>
                    <a:pt x="89" y="13"/>
                  </a:lnTo>
                  <a:lnTo>
                    <a:pt x="102" y="26"/>
                  </a:lnTo>
                  <a:lnTo>
                    <a:pt x="89" y="37"/>
                  </a:lnTo>
                  <a:lnTo>
                    <a:pt x="86" y="38"/>
                  </a:lnTo>
                  <a:lnTo>
                    <a:pt x="86" y="37"/>
                  </a:lnTo>
                  <a:lnTo>
                    <a:pt x="85" y="37"/>
                  </a:lnTo>
                  <a:lnTo>
                    <a:pt x="85" y="36"/>
                  </a:lnTo>
                  <a:lnTo>
                    <a:pt x="82" y="34"/>
                  </a:lnTo>
                  <a:lnTo>
                    <a:pt x="77" y="29"/>
                  </a:lnTo>
                  <a:lnTo>
                    <a:pt x="66" y="22"/>
                  </a:lnTo>
                  <a:lnTo>
                    <a:pt x="52" y="20"/>
                  </a:lnTo>
                  <a:lnTo>
                    <a:pt x="44" y="21"/>
                  </a:lnTo>
                  <a:lnTo>
                    <a:pt x="35" y="24"/>
                  </a:lnTo>
                  <a:lnTo>
                    <a:pt x="24" y="30"/>
                  </a:lnTo>
                  <a:lnTo>
                    <a:pt x="14" y="39"/>
                  </a:lnTo>
                  <a:lnTo>
                    <a:pt x="0" y="25"/>
                  </a:lnTo>
                  <a:lnTo>
                    <a:pt x="19" y="11"/>
                  </a:lnTo>
                  <a:lnTo>
                    <a:pt x="36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39" name="Freeform 19"/>
            <p:cNvSpPr>
              <a:spLocks/>
            </p:cNvSpPr>
            <p:nvPr/>
          </p:nvSpPr>
          <p:spPr bwMode="auto">
            <a:xfrm>
              <a:off x="6122988" y="3689350"/>
              <a:ext cx="158750" cy="63500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100" y="15"/>
                </a:cxn>
                <a:cxn ang="0">
                  <a:pos x="83" y="29"/>
                </a:cxn>
                <a:cxn ang="0">
                  <a:pos x="66" y="37"/>
                </a:cxn>
                <a:cxn ang="0">
                  <a:pos x="50" y="40"/>
                </a:cxn>
                <a:cxn ang="0">
                  <a:pos x="35" y="38"/>
                </a:cxn>
                <a:cxn ang="0">
                  <a:pos x="24" y="33"/>
                </a:cxn>
                <a:cxn ang="0">
                  <a:pos x="13" y="27"/>
                </a:cxn>
                <a:cxn ang="0">
                  <a:pos x="9" y="24"/>
                </a:cxn>
                <a:cxn ang="0">
                  <a:pos x="6" y="20"/>
                </a:cxn>
                <a:cxn ang="0">
                  <a:pos x="0" y="14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6" y="4"/>
                </a:cxn>
                <a:cxn ang="0">
                  <a:pos x="17" y="4"/>
                </a:cxn>
                <a:cxn ang="0">
                  <a:pos x="18" y="7"/>
                </a:cxn>
                <a:cxn ang="0">
                  <a:pos x="21" y="8"/>
                </a:cxn>
                <a:cxn ang="0">
                  <a:pos x="25" y="11"/>
                </a:cxn>
                <a:cxn ang="0">
                  <a:pos x="35" y="17"/>
                </a:cxn>
                <a:cxn ang="0">
                  <a:pos x="50" y="20"/>
                </a:cxn>
                <a:cxn ang="0">
                  <a:pos x="60" y="19"/>
                </a:cxn>
                <a:cxn ang="0">
                  <a:pos x="74" y="12"/>
                </a:cxn>
                <a:cxn ang="0">
                  <a:pos x="87" y="0"/>
                </a:cxn>
              </a:cxnLst>
              <a:rect l="0" t="0" r="r" b="b"/>
              <a:pathLst>
                <a:path w="100" h="40">
                  <a:moveTo>
                    <a:pt x="87" y="0"/>
                  </a:moveTo>
                  <a:lnTo>
                    <a:pt x="100" y="15"/>
                  </a:lnTo>
                  <a:lnTo>
                    <a:pt x="83" y="29"/>
                  </a:lnTo>
                  <a:lnTo>
                    <a:pt x="66" y="37"/>
                  </a:lnTo>
                  <a:lnTo>
                    <a:pt x="50" y="40"/>
                  </a:lnTo>
                  <a:lnTo>
                    <a:pt x="35" y="38"/>
                  </a:lnTo>
                  <a:lnTo>
                    <a:pt x="24" y="33"/>
                  </a:lnTo>
                  <a:lnTo>
                    <a:pt x="13" y="27"/>
                  </a:lnTo>
                  <a:lnTo>
                    <a:pt x="9" y="24"/>
                  </a:lnTo>
                  <a:lnTo>
                    <a:pt x="6" y="20"/>
                  </a:lnTo>
                  <a:lnTo>
                    <a:pt x="0" y="14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5" y="11"/>
                  </a:lnTo>
                  <a:lnTo>
                    <a:pt x="35" y="17"/>
                  </a:lnTo>
                  <a:lnTo>
                    <a:pt x="50" y="20"/>
                  </a:lnTo>
                  <a:lnTo>
                    <a:pt x="60" y="19"/>
                  </a:lnTo>
                  <a:lnTo>
                    <a:pt x="74" y="12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40" name="Freeform 20"/>
            <p:cNvSpPr>
              <a:spLocks/>
            </p:cNvSpPr>
            <p:nvPr/>
          </p:nvSpPr>
          <p:spPr bwMode="auto">
            <a:xfrm>
              <a:off x="6062663" y="3705225"/>
              <a:ext cx="407988" cy="444500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57" y="0"/>
                </a:cxn>
                <a:cxn ang="0">
                  <a:pos x="257" y="280"/>
                </a:cxn>
                <a:cxn ang="0">
                  <a:pos x="27" y="280"/>
                </a:cxn>
                <a:cxn ang="0">
                  <a:pos x="27" y="279"/>
                </a:cxn>
                <a:cxn ang="0">
                  <a:pos x="29" y="277"/>
                </a:cxn>
                <a:cxn ang="0">
                  <a:pos x="29" y="275"/>
                </a:cxn>
                <a:cxn ang="0">
                  <a:pos x="31" y="273"/>
                </a:cxn>
                <a:cxn ang="0">
                  <a:pos x="37" y="268"/>
                </a:cxn>
                <a:cxn ang="0">
                  <a:pos x="39" y="264"/>
                </a:cxn>
                <a:cxn ang="0">
                  <a:pos x="40" y="259"/>
                </a:cxn>
                <a:cxn ang="0">
                  <a:pos x="43" y="247"/>
                </a:cxn>
                <a:cxn ang="0">
                  <a:pos x="43" y="230"/>
                </a:cxn>
                <a:cxn ang="0">
                  <a:pos x="40" y="210"/>
                </a:cxn>
                <a:cxn ang="0">
                  <a:pos x="33" y="193"/>
                </a:cxn>
                <a:cxn ang="0">
                  <a:pos x="18" y="178"/>
                </a:cxn>
                <a:cxn ang="0">
                  <a:pos x="13" y="171"/>
                </a:cxn>
                <a:cxn ang="0">
                  <a:pos x="6" y="166"/>
                </a:cxn>
                <a:cxn ang="0">
                  <a:pos x="0" y="162"/>
                </a:cxn>
                <a:cxn ang="0">
                  <a:pos x="5" y="148"/>
                </a:cxn>
                <a:cxn ang="0">
                  <a:pos x="8" y="132"/>
                </a:cxn>
                <a:cxn ang="0">
                  <a:pos x="39" y="148"/>
                </a:cxn>
                <a:cxn ang="0">
                  <a:pos x="39" y="98"/>
                </a:cxn>
                <a:cxn ang="0">
                  <a:pos x="138" y="144"/>
                </a:cxn>
                <a:cxn ang="0">
                  <a:pos x="138" y="98"/>
                </a:cxn>
                <a:cxn ang="0">
                  <a:pos x="208" y="136"/>
                </a:cxn>
                <a:cxn ang="0">
                  <a:pos x="208" y="0"/>
                </a:cxn>
              </a:cxnLst>
              <a:rect l="0" t="0" r="r" b="b"/>
              <a:pathLst>
                <a:path w="257" h="280">
                  <a:moveTo>
                    <a:pt x="208" y="0"/>
                  </a:moveTo>
                  <a:lnTo>
                    <a:pt x="257" y="0"/>
                  </a:lnTo>
                  <a:lnTo>
                    <a:pt x="257" y="280"/>
                  </a:lnTo>
                  <a:lnTo>
                    <a:pt x="27" y="280"/>
                  </a:lnTo>
                  <a:lnTo>
                    <a:pt x="27" y="279"/>
                  </a:lnTo>
                  <a:lnTo>
                    <a:pt x="29" y="277"/>
                  </a:lnTo>
                  <a:lnTo>
                    <a:pt x="29" y="275"/>
                  </a:lnTo>
                  <a:lnTo>
                    <a:pt x="31" y="273"/>
                  </a:lnTo>
                  <a:lnTo>
                    <a:pt x="37" y="268"/>
                  </a:lnTo>
                  <a:lnTo>
                    <a:pt x="39" y="264"/>
                  </a:lnTo>
                  <a:lnTo>
                    <a:pt x="40" y="259"/>
                  </a:lnTo>
                  <a:lnTo>
                    <a:pt x="43" y="247"/>
                  </a:lnTo>
                  <a:lnTo>
                    <a:pt x="43" y="230"/>
                  </a:lnTo>
                  <a:lnTo>
                    <a:pt x="40" y="210"/>
                  </a:lnTo>
                  <a:lnTo>
                    <a:pt x="33" y="193"/>
                  </a:lnTo>
                  <a:lnTo>
                    <a:pt x="18" y="178"/>
                  </a:lnTo>
                  <a:lnTo>
                    <a:pt x="13" y="171"/>
                  </a:lnTo>
                  <a:lnTo>
                    <a:pt x="6" y="166"/>
                  </a:lnTo>
                  <a:lnTo>
                    <a:pt x="0" y="162"/>
                  </a:lnTo>
                  <a:lnTo>
                    <a:pt x="5" y="148"/>
                  </a:lnTo>
                  <a:lnTo>
                    <a:pt x="8" y="132"/>
                  </a:lnTo>
                  <a:lnTo>
                    <a:pt x="39" y="148"/>
                  </a:lnTo>
                  <a:lnTo>
                    <a:pt x="39" y="98"/>
                  </a:lnTo>
                  <a:lnTo>
                    <a:pt x="138" y="144"/>
                  </a:lnTo>
                  <a:lnTo>
                    <a:pt x="138" y="98"/>
                  </a:lnTo>
                  <a:lnTo>
                    <a:pt x="208" y="136"/>
                  </a:lnTo>
                  <a:lnTo>
                    <a:pt x="2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41" name="Freeform 21"/>
            <p:cNvSpPr>
              <a:spLocks/>
            </p:cNvSpPr>
            <p:nvPr/>
          </p:nvSpPr>
          <p:spPr bwMode="auto">
            <a:xfrm>
              <a:off x="5965826" y="3627438"/>
              <a:ext cx="158750" cy="61913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65" y="3"/>
                </a:cxn>
                <a:cxn ang="0">
                  <a:pos x="76" y="8"/>
                </a:cxn>
                <a:cxn ang="0">
                  <a:pos x="87" y="13"/>
                </a:cxn>
                <a:cxn ang="0">
                  <a:pos x="91" y="16"/>
                </a:cxn>
                <a:cxn ang="0">
                  <a:pos x="94" y="20"/>
                </a:cxn>
                <a:cxn ang="0">
                  <a:pos x="100" y="26"/>
                </a:cxn>
                <a:cxn ang="0">
                  <a:pos x="86" y="38"/>
                </a:cxn>
                <a:cxn ang="0">
                  <a:pos x="79" y="32"/>
                </a:cxn>
                <a:cxn ang="0">
                  <a:pos x="75" y="29"/>
                </a:cxn>
                <a:cxn ang="0">
                  <a:pos x="65" y="22"/>
                </a:cxn>
                <a:cxn ang="0">
                  <a:pos x="50" y="20"/>
                </a:cxn>
                <a:cxn ang="0">
                  <a:pos x="39" y="21"/>
                </a:cxn>
                <a:cxn ang="0">
                  <a:pos x="28" y="28"/>
                </a:cxn>
                <a:cxn ang="0">
                  <a:pos x="13" y="39"/>
                </a:cxn>
                <a:cxn ang="0">
                  <a:pos x="0" y="25"/>
                </a:cxn>
                <a:cxn ang="0">
                  <a:pos x="17" y="11"/>
                </a:cxn>
                <a:cxn ang="0">
                  <a:pos x="34" y="3"/>
                </a:cxn>
                <a:cxn ang="0">
                  <a:pos x="50" y="0"/>
                </a:cxn>
              </a:cxnLst>
              <a:rect l="0" t="0" r="r" b="b"/>
              <a:pathLst>
                <a:path w="100" h="39">
                  <a:moveTo>
                    <a:pt x="50" y="0"/>
                  </a:moveTo>
                  <a:lnTo>
                    <a:pt x="65" y="3"/>
                  </a:lnTo>
                  <a:lnTo>
                    <a:pt x="76" y="8"/>
                  </a:lnTo>
                  <a:lnTo>
                    <a:pt x="87" y="13"/>
                  </a:lnTo>
                  <a:lnTo>
                    <a:pt x="91" y="16"/>
                  </a:lnTo>
                  <a:lnTo>
                    <a:pt x="94" y="20"/>
                  </a:lnTo>
                  <a:lnTo>
                    <a:pt x="100" y="26"/>
                  </a:lnTo>
                  <a:lnTo>
                    <a:pt x="86" y="38"/>
                  </a:lnTo>
                  <a:lnTo>
                    <a:pt x="79" y="32"/>
                  </a:lnTo>
                  <a:lnTo>
                    <a:pt x="75" y="29"/>
                  </a:lnTo>
                  <a:lnTo>
                    <a:pt x="65" y="22"/>
                  </a:lnTo>
                  <a:lnTo>
                    <a:pt x="50" y="20"/>
                  </a:lnTo>
                  <a:lnTo>
                    <a:pt x="39" y="21"/>
                  </a:lnTo>
                  <a:lnTo>
                    <a:pt x="28" y="28"/>
                  </a:lnTo>
                  <a:lnTo>
                    <a:pt x="13" y="39"/>
                  </a:lnTo>
                  <a:lnTo>
                    <a:pt x="0" y="25"/>
                  </a:lnTo>
                  <a:lnTo>
                    <a:pt x="17" y="11"/>
                  </a:lnTo>
                  <a:lnTo>
                    <a:pt x="34" y="3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42" name="Freeform 22"/>
            <p:cNvSpPr>
              <a:spLocks noEditPoints="1"/>
            </p:cNvSpPr>
            <p:nvPr/>
          </p:nvSpPr>
          <p:spPr bwMode="auto">
            <a:xfrm>
              <a:off x="5715001" y="3843338"/>
              <a:ext cx="393700" cy="336550"/>
            </a:xfrm>
            <a:custGeom>
              <a:avLst/>
              <a:gdLst/>
              <a:ahLst/>
              <a:cxnLst>
                <a:cxn ang="0">
                  <a:pos x="64" y="33"/>
                </a:cxn>
                <a:cxn ang="0">
                  <a:pos x="80" y="49"/>
                </a:cxn>
                <a:cxn ang="0">
                  <a:pos x="80" y="74"/>
                </a:cxn>
                <a:cxn ang="0">
                  <a:pos x="80" y="87"/>
                </a:cxn>
                <a:cxn ang="0">
                  <a:pos x="96" y="101"/>
                </a:cxn>
                <a:cxn ang="0">
                  <a:pos x="89" y="112"/>
                </a:cxn>
                <a:cxn ang="0">
                  <a:pos x="87" y="105"/>
                </a:cxn>
                <a:cxn ang="0">
                  <a:pos x="85" y="105"/>
                </a:cxn>
                <a:cxn ang="0">
                  <a:pos x="87" y="110"/>
                </a:cxn>
                <a:cxn ang="0">
                  <a:pos x="81" y="127"/>
                </a:cxn>
                <a:cxn ang="0">
                  <a:pos x="79" y="155"/>
                </a:cxn>
                <a:cxn ang="0">
                  <a:pos x="68" y="171"/>
                </a:cxn>
                <a:cxn ang="0">
                  <a:pos x="30" y="169"/>
                </a:cxn>
                <a:cxn ang="0">
                  <a:pos x="14" y="160"/>
                </a:cxn>
                <a:cxn ang="0">
                  <a:pos x="12" y="138"/>
                </a:cxn>
                <a:cxn ang="0">
                  <a:pos x="18" y="118"/>
                </a:cxn>
                <a:cxn ang="0">
                  <a:pos x="19" y="112"/>
                </a:cxn>
                <a:cxn ang="0">
                  <a:pos x="21" y="105"/>
                </a:cxn>
                <a:cxn ang="0">
                  <a:pos x="22" y="102"/>
                </a:cxn>
                <a:cxn ang="0">
                  <a:pos x="18" y="113"/>
                </a:cxn>
                <a:cxn ang="0">
                  <a:pos x="9" y="135"/>
                </a:cxn>
                <a:cxn ang="0">
                  <a:pos x="2" y="144"/>
                </a:cxn>
                <a:cxn ang="0">
                  <a:pos x="0" y="126"/>
                </a:cxn>
                <a:cxn ang="0">
                  <a:pos x="9" y="102"/>
                </a:cxn>
                <a:cxn ang="0">
                  <a:pos x="35" y="83"/>
                </a:cxn>
                <a:cxn ang="0">
                  <a:pos x="25" y="61"/>
                </a:cxn>
                <a:cxn ang="0">
                  <a:pos x="33" y="40"/>
                </a:cxn>
                <a:cxn ang="0">
                  <a:pos x="54" y="30"/>
                </a:cxn>
                <a:cxn ang="0">
                  <a:pos x="184" y="4"/>
                </a:cxn>
                <a:cxn ang="0">
                  <a:pos x="208" y="28"/>
                </a:cxn>
                <a:cxn ang="0">
                  <a:pos x="209" y="58"/>
                </a:cxn>
                <a:cxn ang="0">
                  <a:pos x="195" y="80"/>
                </a:cxn>
                <a:cxn ang="0">
                  <a:pos x="216" y="92"/>
                </a:cxn>
                <a:cxn ang="0">
                  <a:pos x="237" y="113"/>
                </a:cxn>
                <a:cxn ang="0">
                  <a:pos x="248" y="144"/>
                </a:cxn>
                <a:cxn ang="0">
                  <a:pos x="245" y="167"/>
                </a:cxn>
                <a:cxn ang="0">
                  <a:pos x="237" y="176"/>
                </a:cxn>
                <a:cxn ang="0">
                  <a:pos x="229" y="147"/>
                </a:cxn>
                <a:cxn ang="0">
                  <a:pos x="220" y="121"/>
                </a:cxn>
                <a:cxn ang="0">
                  <a:pos x="217" y="120"/>
                </a:cxn>
                <a:cxn ang="0">
                  <a:pos x="229" y="154"/>
                </a:cxn>
                <a:cxn ang="0">
                  <a:pos x="233" y="184"/>
                </a:cxn>
                <a:cxn ang="0">
                  <a:pos x="216" y="205"/>
                </a:cxn>
                <a:cxn ang="0">
                  <a:pos x="186" y="212"/>
                </a:cxn>
                <a:cxn ang="0">
                  <a:pos x="132" y="210"/>
                </a:cxn>
                <a:cxn ang="0">
                  <a:pos x="108" y="197"/>
                </a:cxn>
                <a:cxn ang="0">
                  <a:pos x="103" y="171"/>
                </a:cxn>
                <a:cxn ang="0">
                  <a:pos x="114" y="130"/>
                </a:cxn>
                <a:cxn ang="0">
                  <a:pos x="120" y="112"/>
                </a:cxn>
                <a:cxn ang="0">
                  <a:pos x="110" y="133"/>
                </a:cxn>
                <a:cxn ang="0">
                  <a:pos x="100" y="163"/>
                </a:cxn>
                <a:cxn ang="0">
                  <a:pos x="92" y="173"/>
                </a:cxn>
                <a:cxn ang="0">
                  <a:pos x="87" y="157"/>
                </a:cxn>
                <a:cxn ang="0">
                  <a:pos x="89" y="127"/>
                </a:cxn>
                <a:cxn ang="0">
                  <a:pos x="107" y="101"/>
                </a:cxn>
                <a:cxn ang="0">
                  <a:pos x="129" y="85"/>
                </a:cxn>
                <a:cxn ang="0">
                  <a:pos x="132" y="70"/>
                </a:cxn>
                <a:cxn ang="0">
                  <a:pos x="124" y="45"/>
                </a:cxn>
                <a:cxn ang="0">
                  <a:pos x="137" y="13"/>
                </a:cxn>
                <a:cxn ang="0">
                  <a:pos x="167" y="0"/>
                </a:cxn>
              </a:cxnLst>
              <a:rect l="0" t="0" r="r" b="b"/>
              <a:pathLst>
                <a:path w="248" h="212">
                  <a:moveTo>
                    <a:pt x="54" y="30"/>
                  </a:moveTo>
                  <a:lnTo>
                    <a:pt x="64" y="33"/>
                  </a:lnTo>
                  <a:lnTo>
                    <a:pt x="74" y="40"/>
                  </a:lnTo>
                  <a:lnTo>
                    <a:pt x="80" y="49"/>
                  </a:lnTo>
                  <a:lnTo>
                    <a:pt x="83" y="61"/>
                  </a:lnTo>
                  <a:lnTo>
                    <a:pt x="80" y="74"/>
                  </a:lnTo>
                  <a:lnTo>
                    <a:pt x="72" y="83"/>
                  </a:lnTo>
                  <a:lnTo>
                    <a:pt x="80" y="87"/>
                  </a:lnTo>
                  <a:lnTo>
                    <a:pt x="88" y="93"/>
                  </a:lnTo>
                  <a:lnTo>
                    <a:pt x="96" y="101"/>
                  </a:lnTo>
                  <a:lnTo>
                    <a:pt x="92" y="106"/>
                  </a:lnTo>
                  <a:lnTo>
                    <a:pt x="89" y="112"/>
                  </a:lnTo>
                  <a:lnTo>
                    <a:pt x="88" y="108"/>
                  </a:lnTo>
                  <a:lnTo>
                    <a:pt x="87" y="105"/>
                  </a:lnTo>
                  <a:lnTo>
                    <a:pt x="84" y="102"/>
                  </a:lnTo>
                  <a:lnTo>
                    <a:pt x="85" y="105"/>
                  </a:lnTo>
                  <a:lnTo>
                    <a:pt x="87" y="106"/>
                  </a:lnTo>
                  <a:lnTo>
                    <a:pt x="87" y="110"/>
                  </a:lnTo>
                  <a:lnTo>
                    <a:pt x="88" y="113"/>
                  </a:lnTo>
                  <a:lnTo>
                    <a:pt x="81" y="127"/>
                  </a:lnTo>
                  <a:lnTo>
                    <a:pt x="79" y="144"/>
                  </a:lnTo>
                  <a:lnTo>
                    <a:pt x="79" y="155"/>
                  </a:lnTo>
                  <a:lnTo>
                    <a:pt x="81" y="168"/>
                  </a:lnTo>
                  <a:lnTo>
                    <a:pt x="68" y="171"/>
                  </a:lnTo>
                  <a:lnTo>
                    <a:pt x="41" y="171"/>
                  </a:lnTo>
                  <a:lnTo>
                    <a:pt x="30" y="169"/>
                  </a:lnTo>
                  <a:lnTo>
                    <a:pt x="21" y="167"/>
                  </a:lnTo>
                  <a:lnTo>
                    <a:pt x="14" y="160"/>
                  </a:lnTo>
                  <a:lnTo>
                    <a:pt x="10" y="152"/>
                  </a:lnTo>
                  <a:lnTo>
                    <a:pt x="12" y="138"/>
                  </a:lnTo>
                  <a:lnTo>
                    <a:pt x="17" y="121"/>
                  </a:lnTo>
                  <a:lnTo>
                    <a:pt x="18" y="118"/>
                  </a:lnTo>
                  <a:lnTo>
                    <a:pt x="18" y="114"/>
                  </a:lnTo>
                  <a:lnTo>
                    <a:pt x="19" y="112"/>
                  </a:lnTo>
                  <a:lnTo>
                    <a:pt x="21" y="108"/>
                  </a:lnTo>
                  <a:lnTo>
                    <a:pt x="21" y="105"/>
                  </a:lnTo>
                  <a:lnTo>
                    <a:pt x="22" y="104"/>
                  </a:lnTo>
                  <a:lnTo>
                    <a:pt x="22" y="102"/>
                  </a:lnTo>
                  <a:lnTo>
                    <a:pt x="21" y="105"/>
                  </a:lnTo>
                  <a:lnTo>
                    <a:pt x="18" y="113"/>
                  </a:lnTo>
                  <a:lnTo>
                    <a:pt x="14" y="123"/>
                  </a:lnTo>
                  <a:lnTo>
                    <a:pt x="9" y="135"/>
                  </a:lnTo>
                  <a:lnTo>
                    <a:pt x="6" y="147"/>
                  </a:lnTo>
                  <a:lnTo>
                    <a:pt x="2" y="144"/>
                  </a:lnTo>
                  <a:lnTo>
                    <a:pt x="1" y="138"/>
                  </a:lnTo>
                  <a:lnTo>
                    <a:pt x="0" y="126"/>
                  </a:lnTo>
                  <a:lnTo>
                    <a:pt x="2" y="113"/>
                  </a:lnTo>
                  <a:lnTo>
                    <a:pt x="9" y="102"/>
                  </a:lnTo>
                  <a:lnTo>
                    <a:pt x="17" y="93"/>
                  </a:lnTo>
                  <a:lnTo>
                    <a:pt x="35" y="83"/>
                  </a:lnTo>
                  <a:lnTo>
                    <a:pt x="27" y="74"/>
                  </a:lnTo>
                  <a:lnTo>
                    <a:pt x="25" y="61"/>
                  </a:lnTo>
                  <a:lnTo>
                    <a:pt x="27" y="49"/>
                  </a:lnTo>
                  <a:lnTo>
                    <a:pt x="33" y="40"/>
                  </a:lnTo>
                  <a:lnTo>
                    <a:pt x="42" y="33"/>
                  </a:lnTo>
                  <a:lnTo>
                    <a:pt x="54" y="30"/>
                  </a:lnTo>
                  <a:close/>
                  <a:moveTo>
                    <a:pt x="167" y="0"/>
                  </a:moveTo>
                  <a:lnTo>
                    <a:pt x="184" y="4"/>
                  </a:lnTo>
                  <a:lnTo>
                    <a:pt x="199" y="13"/>
                  </a:lnTo>
                  <a:lnTo>
                    <a:pt x="208" y="28"/>
                  </a:lnTo>
                  <a:lnTo>
                    <a:pt x="212" y="45"/>
                  </a:lnTo>
                  <a:lnTo>
                    <a:pt x="209" y="58"/>
                  </a:lnTo>
                  <a:lnTo>
                    <a:pt x="204" y="70"/>
                  </a:lnTo>
                  <a:lnTo>
                    <a:pt x="195" y="80"/>
                  </a:lnTo>
                  <a:lnTo>
                    <a:pt x="205" y="85"/>
                  </a:lnTo>
                  <a:lnTo>
                    <a:pt x="216" y="92"/>
                  </a:lnTo>
                  <a:lnTo>
                    <a:pt x="228" y="101"/>
                  </a:lnTo>
                  <a:lnTo>
                    <a:pt x="237" y="113"/>
                  </a:lnTo>
                  <a:lnTo>
                    <a:pt x="245" y="127"/>
                  </a:lnTo>
                  <a:lnTo>
                    <a:pt x="248" y="144"/>
                  </a:lnTo>
                  <a:lnTo>
                    <a:pt x="248" y="157"/>
                  </a:lnTo>
                  <a:lnTo>
                    <a:pt x="245" y="167"/>
                  </a:lnTo>
                  <a:lnTo>
                    <a:pt x="242" y="173"/>
                  </a:lnTo>
                  <a:lnTo>
                    <a:pt x="237" y="176"/>
                  </a:lnTo>
                  <a:lnTo>
                    <a:pt x="234" y="163"/>
                  </a:lnTo>
                  <a:lnTo>
                    <a:pt x="229" y="147"/>
                  </a:lnTo>
                  <a:lnTo>
                    <a:pt x="225" y="133"/>
                  </a:lnTo>
                  <a:lnTo>
                    <a:pt x="220" y="121"/>
                  </a:lnTo>
                  <a:lnTo>
                    <a:pt x="216" y="112"/>
                  </a:lnTo>
                  <a:lnTo>
                    <a:pt x="217" y="120"/>
                  </a:lnTo>
                  <a:lnTo>
                    <a:pt x="221" y="130"/>
                  </a:lnTo>
                  <a:lnTo>
                    <a:pt x="229" y="154"/>
                  </a:lnTo>
                  <a:lnTo>
                    <a:pt x="232" y="171"/>
                  </a:lnTo>
                  <a:lnTo>
                    <a:pt x="233" y="184"/>
                  </a:lnTo>
                  <a:lnTo>
                    <a:pt x="227" y="197"/>
                  </a:lnTo>
                  <a:lnTo>
                    <a:pt x="216" y="205"/>
                  </a:lnTo>
                  <a:lnTo>
                    <a:pt x="203" y="210"/>
                  </a:lnTo>
                  <a:lnTo>
                    <a:pt x="186" y="212"/>
                  </a:lnTo>
                  <a:lnTo>
                    <a:pt x="149" y="212"/>
                  </a:lnTo>
                  <a:lnTo>
                    <a:pt x="132" y="210"/>
                  </a:lnTo>
                  <a:lnTo>
                    <a:pt x="118" y="205"/>
                  </a:lnTo>
                  <a:lnTo>
                    <a:pt x="108" y="197"/>
                  </a:lnTo>
                  <a:lnTo>
                    <a:pt x="101" y="184"/>
                  </a:lnTo>
                  <a:lnTo>
                    <a:pt x="103" y="171"/>
                  </a:lnTo>
                  <a:lnTo>
                    <a:pt x="107" y="154"/>
                  </a:lnTo>
                  <a:lnTo>
                    <a:pt x="114" y="130"/>
                  </a:lnTo>
                  <a:lnTo>
                    <a:pt x="117" y="120"/>
                  </a:lnTo>
                  <a:lnTo>
                    <a:pt x="120" y="112"/>
                  </a:lnTo>
                  <a:lnTo>
                    <a:pt x="116" y="121"/>
                  </a:lnTo>
                  <a:lnTo>
                    <a:pt x="110" y="133"/>
                  </a:lnTo>
                  <a:lnTo>
                    <a:pt x="104" y="147"/>
                  </a:lnTo>
                  <a:lnTo>
                    <a:pt x="100" y="163"/>
                  </a:lnTo>
                  <a:lnTo>
                    <a:pt x="96" y="176"/>
                  </a:lnTo>
                  <a:lnTo>
                    <a:pt x="92" y="173"/>
                  </a:lnTo>
                  <a:lnTo>
                    <a:pt x="89" y="167"/>
                  </a:lnTo>
                  <a:lnTo>
                    <a:pt x="87" y="157"/>
                  </a:lnTo>
                  <a:lnTo>
                    <a:pt x="87" y="144"/>
                  </a:lnTo>
                  <a:lnTo>
                    <a:pt x="89" y="127"/>
                  </a:lnTo>
                  <a:lnTo>
                    <a:pt x="97" y="113"/>
                  </a:lnTo>
                  <a:lnTo>
                    <a:pt x="107" y="101"/>
                  </a:lnTo>
                  <a:lnTo>
                    <a:pt x="118" y="92"/>
                  </a:lnTo>
                  <a:lnTo>
                    <a:pt x="129" y="85"/>
                  </a:lnTo>
                  <a:lnTo>
                    <a:pt x="139" y="80"/>
                  </a:lnTo>
                  <a:lnTo>
                    <a:pt x="132" y="70"/>
                  </a:lnTo>
                  <a:lnTo>
                    <a:pt x="126" y="58"/>
                  </a:lnTo>
                  <a:lnTo>
                    <a:pt x="124" y="45"/>
                  </a:lnTo>
                  <a:lnTo>
                    <a:pt x="128" y="28"/>
                  </a:lnTo>
                  <a:lnTo>
                    <a:pt x="137" y="13"/>
                  </a:lnTo>
                  <a:lnTo>
                    <a:pt x="150" y="4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</p:grpSp>
      <p:sp>
        <p:nvSpPr>
          <p:cNvPr id="43" name="Freeform 23"/>
          <p:cNvSpPr>
            <a:spLocks noEditPoints="1"/>
          </p:cNvSpPr>
          <p:nvPr/>
        </p:nvSpPr>
        <p:spPr bwMode="auto">
          <a:xfrm>
            <a:off x="13248241" y="3856891"/>
            <a:ext cx="578754" cy="404693"/>
          </a:xfrm>
          <a:custGeom>
            <a:avLst/>
            <a:gdLst/>
            <a:ahLst/>
            <a:cxnLst>
              <a:cxn ang="0">
                <a:pos x="310" y="209"/>
              </a:cxn>
              <a:cxn ang="0">
                <a:pos x="328" y="228"/>
              </a:cxn>
              <a:cxn ang="0">
                <a:pos x="328" y="256"/>
              </a:cxn>
              <a:cxn ang="0">
                <a:pos x="310" y="276"/>
              </a:cxn>
              <a:cxn ang="0">
                <a:pos x="281" y="276"/>
              </a:cxn>
              <a:cxn ang="0">
                <a:pos x="261" y="256"/>
              </a:cxn>
              <a:cxn ang="0">
                <a:pos x="261" y="228"/>
              </a:cxn>
              <a:cxn ang="0">
                <a:pos x="281" y="209"/>
              </a:cxn>
              <a:cxn ang="0">
                <a:pos x="87" y="207"/>
              </a:cxn>
              <a:cxn ang="0">
                <a:pos x="113" y="217"/>
              </a:cxn>
              <a:cxn ang="0">
                <a:pos x="124" y="242"/>
              </a:cxn>
              <a:cxn ang="0">
                <a:pos x="113" y="268"/>
              </a:cxn>
              <a:cxn ang="0">
                <a:pos x="87" y="279"/>
              </a:cxn>
              <a:cxn ang="0">
                <a:pos x="62" y="268"/>
              </a:cxn>
              <a:cxn ang="0">
                <a:pos x="51" y="242"/>
              </a:cxn>
              <a:cxn ang="0">
                <a:pos x="62" y="217"/>
              </a:cxn>
              <a:cxn ang="0">
                <a:pos x="87" y="207"/>
              </a:cxn>
              <a:cxn ang="0">
                <a:pos x="322" y="123"/>
              </a:cxn>
              <a:cxn ang="0">
                <a:pos x="351" y="64"/>
              </a:cxn>
              <a:cxn ang="0">
                <a:pos x="276" y="40"/>
              </a:cxn>
              <a:cxn ang="0">
                <a:pos x="399" y="119"/>
              </a:cxn>
              <a:cxn ang="0">
                <a:pos x="352" y="229"/>
              </a:cxn>
              <a:cxn ang="0">
                <a:pos x="332" y="196"/>
              </a:cxn>
              <a:cxn ang="0">
                <a:pos x="295" y="183"/>
              </a:cxn>
              <a:cxn ang="0">
                <a:pos x="281" y="184"/>
              </a:cxn>
              <a:cxn ang="0">
                <a:pos x="276" y="40"/>
              </a:cxn>
              <a:cxn ang="0">
                <a:pos x="228" y="0"/>
              </a:cxn>
              <a:cxn ang="0">
                <a:pos x="248" y="12"/>
              </a:cxn>
              <a:cxn ang="0">
                <a:pos x="250" y="203"/>
              </a:cxn>
              <a:cxn ang="0">
                <a:pos x="237" y="229"/>
              </a:cxn>
              <a:cxn ang="0">
                <a:pos x="138" y="211"/>
              </a:cxn>
              <a:cxn ang="0">
                <a:pos x="108" y="187"/>
              </a:cxn>
              <a:cxn ang="0">
                <a:pos x="67" y="187"/>
              </a:cxn>
              <a:cxn ang="0">
                <a:pos x="37" y="211"/>
              </a:cxn>
              <a:cxn ang="0">
                <a:pos x="0" y="229"/>
              </a:cxn>
              <a:cxn ang="0">
                <a:pos x="3" y="12"/>
              </a:cxn>
              <a:cxn ang="0">
                <a:pos x="22" y="0"/>
              </a:cxn>
            </a:cxnLst>
            <a:rect l="0" t="0" r="r" b="b"/>
            <a:pathLst>
              <a:path w="399" h="279">
                <a:moveTo>
                  <a:pt x="295" y="207"/>
                </a:moveTo>
                <a:lnTo>
                  <a:pt x="310" y="209"/>
                </a:lnTo>
                <a:lnTo>
                  <a:pt x="320" y="217"/>
                </a:lnTo>
                <a:lnTo>
                  <a:pt x="328" y="228"/>
                </a:lnTo>
                <a:lnTo>
                  <a:pt x="331" y="242"/>
                </a:lnTo>
                <a:lnTo>
                  <a:pt x="328" y="256"/>
                </a:lnTo>
                <a:lnTo>
                  <a:pt x="320" y="268"/>
                </a:lnTo>
                <a:lnTo>
                  <a:pt x="310" y="276"/>
                </a:lnTo>
                <a:lnTo>
                  <a:pt x="295" y="279"/>
                </a:lnTo>
                <a:lnTo>
                  <a:pt x="281" y="276"/>
                </a:lnTo>
                <a:lnTo>
                  <a:pt x="269" y="268"/>
                </a:lnTo>
                <a:lnTo>
                  <a:pt x="261" y="256"/>
                </a:lnTo>
                <a:lnTo>
                  <a:pt x="258" y="242"/>
                </a:lnTo>
                <a:lnTo>
                  <a:pt x="261" y="228"/>
                </a:lnTo>
                <a:lnTo>
                  <a:pt x="269" y="217"/>
                </a:lnTo>
                <a:lnTo>
                  <a:pt x="281" y="209"/>
                </a:lnTo>
                <a:lnTo>
                  <a:pt x="295" y="207"/>
                </a:lnTo>
                <a:close/>
                <a:moveTo>
                  <a:pt x="87" y="207"/>
                </a:moveTo>
                <a:lnTo>
                  <a:pt x="101" y="209"/>
                </a:lnTo>
                <a:lnTo>
                  <a:pt x="113" y="217"/>
                </a:lnTo>
                <a:lnTo>
                  <a:pt x="121" y="228"/>
                </a:lnTo>
                <a:lnTo>
                  <a:pt x="124" y="242"/>
                </a:lnTo>
                <a:lnTo>
                  <a:pt x="121" y="256"/>
                </a:lnTo>
                <a:lnTo>
                  <a:pt x="113" y="268"/>
                </a:lnTo>
                <a:lnTo>
                  <a:pt x="101" y="276"/>
                </a:lnTo>
                <a:lnTo>
                  <a:pt x="87" y="279"/>
                </a:lnTo>
                <a:lnTo>
                  <a:pt x="72" y="276"/>
                </a:lnTo>
                <a:lnTo>
                  <a:pt x="62" y="268"/>
                </a:lnTo>
                <a:lnTo>
                  <a:pt x="54" y="256"/>
                </a:lnTo>
                <a:lnTo>
                  <a:pt x="51" y="242"/>
                </a:lnTo>
                <a:lnTo>
                  <a:pt x="54" y="228"/>
                </a:lnTo>
                <a:lnTo>
                  <a:pt x="62" y="217"/>
                </a:lnTo>
                <a:lnTo>
                  <a:pt x="72" y="209"/>
                </a:lnTo>
                <a:lnTo>
                  <a:pt x="87" y="207"/>
                </a:lnTo>
                <a:close/>
                <a:moveTo>
                  <a:pt x="299" y="64"/>
                </a:moveTo>
                <a:lnTo>
                  <a:pt x="322" y="123"/>
                </a:lnTo>
                <a:lnTo>
                  <a:pt x="376" y="123"/>
                </a:lnTo>
                <a:lnTo>
                  <a:pt x="351" y="64"/>
                </a:lnTo>
                <a:lnTo>
                  <a:pt x="299" y="64"/>
                </a:lnTo>
                <a:close/>
                <a:moveTo>
                  <a:pt x="276" y="40"/>
                </a:moveTo>
                <a:lnTo>
                  <a:pt x="367" y="40"/>
                </a:lnTo>
                <a:lnTo>
                  <a:pt x="399" y="119"/>
                </a:lnTo>
                <a:lnTo>
                  <a:pt x="399" y="229"/>
                </a:lnTo>
                <a:lnTo>
                  <a:pt x="352" y="229"/>
                </a:lnTo>
                <a:lnTo>
                  <a:pt x="344" y="211"/>
                </a:lnTo>
                <a:lnTo>
                  <a:pt x="332" y="196"/>
                </a:lnTo>
                <a:lnTo>
                  <a:pt x="315" y="187"/>
                </a:lnTo>
                <a:lnTo>
                  <a:pt x="295" y="183"/>
                </a:lnTo>
                <a:lnTo>
                  <a:pt x="287" y="183"/>
                </a:lnTo>
                <a:lnTo>
                  <a:pt x="281" y="184"/>
                </a:lnTo>
                <a:lnTo>
                  <a:pt x="276" y="187"/>
                </a:lnTo>
                <a:lnTo>
                  <a:pt x="276" y="40"/>
                </a:lnTo>
                <a:close/>
                <a:moveTo>
                  <a:pt x="22" y="0"/>
                </a:moveTo>
                <a:lnTo>
                  <a:pt x="228" y="0"/>
                </a:lnTo>
                <a:lnTo>
                  <a:pt x="240" y="2"/>
                </a:lnTo>
                <a:lnTo>
                  <a:pt x="248" y="12"/>
                </a:lnTo>
                <a:lnTo>
                  <a:pt x="250" y="22"/>
                </a:lnTo>
                <a:lnTo>
                  <a:pt x="250" y="203"/>
                </a:lnTo>
                <a:lnTo>
                  <a:pt x="243" y="215"/>
                </a:lnTo>
                <a:lnTo>
                  <a:pt x="237" y="229"/>
                </a:lnTo>
                <a:lnTo>
                  <a:pt x="145" y="229"/>
                </a:lnTo>
                <a:lnTo>
                  <a:pt x="138" y="211"/>
                </a:lnTo>
                <a:lnTo>
                  <a:pt x="125" y="196"/>
                </a:lnTo>
                <a:lnTo>
                  <a:pt x="108" y="187"/>
                </a:lnTo>
                <a:lnTo>
                  <a:pt x="87" y="183"/>
                </a:lnTo>
                <a:lnTo>
                  <a:pt x="67" y="187"/>
                </a:lnTo>
                <a:lnTo>
                  <a:pt x="50" y="196"/>
                </a:lnTo>
                <a:lnTo>
                  <a:pt x="37" y="211"/>
                </a:lnTo>
                <a:lnTo>
                  <a:pt x="29" y="229"/>
                </a:lnTo>
                <a:lnTo>
                  <a:pt x="0" y="229"/>
                </a:lnTo>
                <a:lnTo>
                  <a:pt x="0" y="22"/>
                </a:lnTo>
                <a:lnTo>
                  <a:pt x="3" y="12"/>
                </a:lnTo>
                <a:lnTo>
                  <a:pt x="12" y="2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grpSp>
        <p:nvGrpSpPr>
          <p:cNvPr id="44" name="Group 37"/>
          <p:cNvGrpSpPr/>
          <p:nvPr/>
        </p:nvGrpSpPr>
        <p:grpSpPr>
          <a:xfrm>
            <a:off x="8312239" y="6591300"/>
            <a:ext cx="496074" cy="571500"/>
            <a:chOff x="5773738" y="5307013"/>
            <a:chExt cx="542925" cy="625475"/>
          </a:xfrm>
          <a:solidFill>
            <a:schemeClr val="accent2"/>
          </a:solidFill>
        </p:grpSpPr>
        <p:sp>
          <p:nvSpPr>
            <p:cNvPr id="45" name="Freeform 24"/>
            <p:cNvSpPr>
              <a:spLocks/>
            </p:cNvSpPr>
            <p:nvPr/>
          </p:nvSpPr>
          <p:spPr bwMode="auto">
            <a:xfrm>
              <a:off x="5773738" y="5307013"/>
              <a:ext cx="501650" cy="355600"/>
            </a:xfrm>
            <a:custGeom>
              <a:avLst/>
              <a:gdLst/>
              <a:ahLst/>
              <a:cxnLst>
                <a:cxn ang="0">
                  <a:pos x="188" y="0"/>
                </a:cxn>
                <a:cxn ang="0">
                  <a:pos x="288" y="0"/>
                </a:cxn>
                <a:cxn ang="0">
                  <a:pos x="316" y="26"/>
                </a:cxn>
                <a:cxn ang="0">
                  <a:pos x="316" y="57"/>
                </a:cxn>
                <a:cxn ang="0">
                  <a:pos x="207" y="57"/>
                </a:cxn>
                <a:cxn ang="0">
                  <a:pos x="200" y="62"/>
                </a:cxn>
                <a:cxn ang="0">
                  <a:pos x="37" y="224"/>
                </a:cxn>
                <a:cxn ang="0">
                  <a:pos x="0" y="188"/>
                </a:cxn>
                <a:cxn ang="0">
                  <a:pos x="188" y="0"/>
                </a:cxn>
              </a:cxnLst>
              <a:rect l="0" t="0" r="r" b="b"/>
              <a:pathLst>
                <a:path w="316" h="224">
                  <a:moveTo>
                    <a:pt x="188" y="0"/>
                  </a:moveTo>
                  <a:lnTo>
                    <a:pt x="288" y="0"/>
                  </a:lnTo>
                  <a:lnTo>
                    <a:pt x="316" y="26"/>
                  </a:lnTo>
                  <a:lnTo>
                    <a:pt x="316" y="57"/>
                  </a:lnTo>
                  <a:lnTo>
                    <a:pt x="207" y="57"/>
                  </a:lnTo>
                  <a:lnTo>
                    <a:pt x="200" y="62"/>
                  </a:lnTo>
                  <a:lnTo>
                    <a:pt x="37" y="224"/>
                  </a:lnTo>
                  <a:lnTo>
                    <a:pt x="0" y="188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46" name="Freeform 25"/>
            <p:cNvSpPr>
              <a:spLocks noEditPoints="1"/>
            </p:cNvSpPr>
            <p:nvPr/>
          </p:nvSpPr>
          <p:spPr bwMode="auto">
            <a:xfrm>
              <a:off x="5815013" y="5430838"/>
              <a:ext cx="501650" cy="501650"/>
            </a:xfrm>
            <a:custGeom>
              <a:avLst/>
              <a:gdLst/>
              <a:ahLst/>
              <a:cxnLst>
                <a:cxn ang="0">
                  <a:pos x="264" y="26"/>
                </a:cxn>
                <a:cxn ang="0">
                  <a:pos x="253" y="28"/>
                </a:cxn>
                <a:cxn ang="0">
                  <a:pos x="244" y="34"/>
                </a:cxn>
                <a:cxn ang="0">
                  <a:pos x="239" y="43"/>
                </a:cxn>
                <a:cxn ang="0">
                  <a:pos x="236" y="53"/>
                </a:cxn>
                <a:cxn ang="0">
                  <a:pos x="239" y="62"/>
                </a:cxn>
                <a:cxn ang="0">
                  <a:pos x="244" y="72"/>
                </a:cxn>
                <a:cxn ang="0">
                  <a:pos x="253" y="78"/>
                </a:cxn>
                <a:cxn ang="0">
                  <a:pos x="264" y="79"/>
                </a:cxn>
                <a:cxn ang="0">
                  <a:pos x="273" y="78"/>
                </a:cxn>
                <a:cxn ang="0">
                  <a:pos x="282" y="72"/>
                </a:cxn>
                <a:cxn ang="0">
                  <a:pos x="289" y="62"/>
                </a:cxn>
                <a:cxn ang="0">
                  <a:pos x="290" y="53"/>
                </a:cxn>
                <a:cxn ang="0">
                  <a:pos x="289" y="43"/>
                </a:cxn>
                <a:cxn ang="0">
                  <a:pos x="282" y="34"/>
                </a:cxn>
                <a:cxn ang="0">
                  <a:pos x="273" y="28"/>
                </a:cxn>
                <a:cxn ang="0">
                  <a:pos x="264" y="26"/>
                </a:cxn>
                <a:cxn ang="0">
                  <a:pos x="189" y="0"/>
                </a:cxn>
                <a:cxn ang="0">
                  <a:pos x="290" y="0"/>
                </a:cxn>
                <a:cxn ang="0">
                  <a:pos x="316" y="26"/>
                </a:cxn>
                <a:cxn ang="0">
                  <a:pos x="316" y="132"/>
                </a:cxn>
                <a:cxn ang="0">
                  <a:pos x="131" y="316"/>
                </a:cxn>
                <a:cxn ang="0">
                  <a:pos x="0" y="187"/>
                </a:cxn>
                <a:cxn ang="0">
                  <a:pos x="189" y="0"/>
                </a:cxn>
              </a:cxnLst>
              <a:rect l="0" t="0" r="r" b="b"/>
              <a:pathLst>
                <a:path w="316" h="316">
                  <a:moveTo>
                    <a:pt x="264" y="26"/>
                  </a:moveTo>
                  <a:lnTo>
                    <a:pt x="253" y="28"/>
                  </a:lnTo>
                  <a:lnTo>
                    <a:pt x="244" y="34"/>
                  </a:lnTo>
                  <a:lnTo>
                    <a:pt x="239" y="43"/>
                  </a:lnTo>
                  <a:lnTo>
                    <a:pt x="236" y="53"/>
                  </a:lnTo>
                  <a:lnTo>
                    <a:pt x="239" y="62"/>
                  </a:lnTo>
                  <a:lnTo>
                    <a:pt x="244" y="72"/>
                  </a:lnTo>
                  <a:lnTo>
                    <a:pt x="253" y="78"/>
                  </a:lnTo>
                  <a:lnTo>
                    <a:pt x="264" y="79"/>
                  </a:lnTo>
                  <a:lnTo>
                    <a:pt x="273" y="78"/>
                  </a:lnTo>
                  <a:lnTo>
                    <a:pt x="282" y="72"/>
                  </a:lnTo>
                  <a:lnTo>
                    <a:pt x="289" y="62"/>
                  </a:lnTo>
                  <a:lnTo>
                    <a:pt x="290" y="53"/>
                  </a:lnTo>
                  <a:lnTo>
                    <a:pt x="289" y="43"/>
                  </a:lnTo>
                  <a:lnTo>
                    <a:pt x="282" y="34"/>
                  </a:lnTo>
                  <a:lnTo>
                    <a:pt x="273" y="28"/>
                  </a:lnTo>
                  <a:lnTo>
                    <a:pt x="264" y="26"/>
                  </a:lnTo>
                  <a:close/>
                  <a:moveTo>
                    <a:pt x="189" y="0"/>
                  </a:moveTo>
                  <a:lnTo>
                    <a:pt x="290" y="0"/>
                  </a:lnTo>
                  <a:lnTo>
                    <a:pt x="316" y="26"/>
                  </a:lnTo>
                  <a:lnTo>
                    <a:pt x="316" y="132"/>
                  </a:lnTo>
                  <a:lnTo>
                    <a:pt x="131" y="316"/>
                  </a:lnTo>
                  <a:lnTo>
                    <a:pt x="0" y="187"/>
                  </a:lnTo>
                  <a:lnTo>
                    <a:pt x="1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</p:grpSp>
      <p:grpSp>
        <p:nvGrpSpPr>
          <p:cNvPr id="47" name="Group 52"/>
          <p:cNvGrpSpPr/>
          <p:nvPr/>
        </p:nvGrpSpPr>
        <p:grpSpPr>
          <a:xfrm>
            <a:off x="6736773" y="1222959"/>
            <a:ext cx="451107" cy="453441"/>
            <a:chOff x="2917825" y="3073401"/>
            <a:chExt cx="920750" cy="925513"/>
          </a:xfrm>
          <a:solidFill>
            <a:schemeClr val="accent2"/>
          </a:solidFill>
        </p:grpSpPr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2917825" y="3073401"/>
              <a:ext cx="920750" cy="925513"/>
            </a:xfrm>
            <a:custGeom>
              <a:avLst/>
              <a:gdLst/>
              <a:ahLst/>
              <a:cxnLst>
                <a:cxn ang="0">
                  <a:pos x="290" y="0"/>
                </a:cxn>
                <a:cxn ang="0">
                  <a:pos x="337" y="4"/>
                </a:cxn>
                <a:cxn ang="0">
                  <a:pos x="382" y="15"/>
                </a:cxn>
                <a:cxn ang="0">
                  <a:pos x="423" y="33"/>
                </a:cxn>
                <a:cxn ang="0">
                  <a:pos x="461" y="56"/>
                </a:cxn>
                <a:cxn ang="0">
                  <a:pos x="495" y="86"/>
                </a:cxn>
                <a:cxn ang="0">
                  <a:pos x="524" y="120"/>
                </a:cxn>
                <a:cxn ang="0">
                  <a:pos x="547" y="158"/>
                </a:cxn>
                <a:cxn ang="0">
                  <a:pos x="565" y="199"/>
                </a:cxn>
                <a:cxn ang="0">
                  <a:pos x="576" y="244"/>
                </a:cxn>
                <a:cxn ang="0">
                  <a:pos x="580" y="292"/>
                </a:cxn>
                <a:cxn ang="0">
                  <a:pos x="576" y="339"/>
                </a:cxn>
                <a:cxn ang="0">
                  <a:pos x="565" y="384"/>
                </a:cxn>
                <a:cxn ang="0">
                  <a:pos x="547" y="426"/>
                </a:cxn>
                <a:cxn ang="0">
                  <a:pos x="524" y="464"/>
                </a:cxn>
                <a:cxn ang="0">
                  <a:pos x="495" y="498"/>
                </a:cxn>
                <a:cxn ang="0">
                  <a:pos x="461" y="527"/>
                </a:cxn>
                <a:cxn ang="0">
                  <a:pos x="423" y="550"/>
                </a:cxn>
                <a:cxn ang="0">
                  <a:pos x="382" y="568"/>
                </a:cxn>
                <a:cxn ang="0">
                  <a:pos x="337" y="579"/>
                </a:cxn>
                <a:cxn ang="0">
                  <a:pos x="290" y="583"/>
                </a:cxn>
                <a:cxn ang="0">
                  <a:pos x="243" y="579"/>
                </a:cxn>
                <a:cxn ang="0">
                  <a:pos x="198" y="568"/>
                </a:cxn>
                <a:cxn ang="0">
                  <a:pos x="156" y="550"/>
                </a:cxn>
                <a:cxn ang="0">
                  <a:pos x="119" y="527"/>
                </a:cxn>
                <a:cxn ang="0">
                  <a:pos x="85" y="498"/>
                </a:cxn>
                <a:cxn ang="0">
                  <a:pos x="56" y="464"/>
                </a:cxn>
                <a:cxn ang="0">
                  <a:pos x="33" y="426"/>
                </a:cxn>
                <a:cxn ang="0">
                  <a:pos x="15" y="384"/>
                </a:cxn>
                <a:cxn ang="0">
                  <a:pos x="4" y="339"/>
                </a:cxn>
                <a:cxn ang="0">
                  <a:pos x="0" y="292"/>
                </a:cxn>
                <a:cxn ang="0">
                  <a:pos x="4" y="244"/>
                </a:cxn>
                <a:cxn ang="0">
                  <a:pos x="15" y="199"/>
                </a:cxn>
                <a:cxn ang="0">
                  <a:pos x="33" y="158"/>
                </a:cxn>
                <a:cxn ang="0">
                  <a:pos x="56" y="120"/>
                </a:cxn>
                <a:cxn ang="0">
                  <a:pos x="85" y="86"/>
                </a:cxn>
                <a:cxn ang="0">
                  <a:pos x="119" y="56"/>
                </a:cxn>
                <a:cxn ang="0">
                  <a:pos x="156" y="33"/>
                </a:cxn>
                <a:cxn ang="0">
                  <a:pos x="198" y="15"/>
                </a:cxn>
                <a:cxn ang="0">
                  <a:pos x="243" y="4"/>
                </a:cxn>
                <a:cxn ang="0">
                  <a:pos x="290" y="0"/>
                </a:cxn>
              </a:cxnLst>
              <a:rect l="0" t="0" r="r" b="b"/>
              <a:pathLst>
                <a:path w="580" h="583">
                  <a:moveTo>
                    <a:pt x="290" y="0"/>
                  </a:moveTo>
                  <a:lnTo>
                    <a:pt x="337" y="4"/>
                  </a:lnTo>
                  <a:lnTo>
                    <a:pt x="382" y="15"/>
                  </a:lnTo>
                  <a:lnTo>
                    <a:pt x="423" y="33"/>
                  </a:lnTo>
                  <a:lnTo>
                    <a:pt x="461" y="56"/>
                  </a:lnTo>
                  <a:lnTo>
                    <a:pt x="495" y="86"/>
                  </a:lnTo>
                  <a:lnTo>
                    <a:pt x="524" y="120"/>
                  </a:lnTo>
                  <a:lnTo>
                    <a:pt x="547" y="158"/>
                  </a:lnTo>
                  <a:lnTo>
                    <a:pt x="565" y="199"/>
                  </a:lnTo>
                  <a:lnTo>
                    <a:pt x="576" y="244"/>
                  </a:lnTo>
                  <a:lnTo>
                    <a:pt x="580" y="292"/>
                  </a:lnTo>
                  <a:lnTo>
                    <a:pt x="576" y="339"/>
                  </a:lnTo>
                  <a:lnTo>
                    <a:pt x="565" y="384"/>
                  </a:lnTo>
                  <a:lnTo>
                    <a:pt x="547" y="426"/>
                  </a:lnTo>
                  <a:lnTo>
                    <a:pt x="524" y="464"/>
                  </a:lnTo>
                  <a:lnTo>
                    <a:pt x="495" y="498"/>
                  </a:lnTo>
                  <a:lnTo>
                    <a:pt x="461" y="527"/>
                  </a:lnTo>
                  <a:lnTo>
                    <a:pt x="423" y="550"/>
                  </a:lnTo>
                  <a:lnTo>
                    <a:pt x="382" y="568"/>
                  </a:lnTo>
                  <a:lnTo>
                    <a:pt x="337" y="579"/>
                  </a:lnTo>
                  <a:lnTo>
                    <a:pt x="290" y="583"/>
                  </a:lnTo>
                  <a:lnTo>
                    <a:pt x="243" y="579"/>
                  </a:lnTo>
                  <a:lnTo>
                    <a:pt x="198" y="568"/>
                  </a:lnTo>
                  <a:lnTo>
                    <a:pt x="156" y="550"/>
                  </a:lnTo>
                  <a:lnTo>
                    <a:pt x="119" y="527"/>
                  </a:lnTo>
                  <a:lnTo>
                    <a:pt x="85" y="498"/>
                  </a:lnTo>
                  <a:lnTo>
                    <a:pt x="56" y="464"/>
                  </a:lnTo>
                  <a:lnTo>
                    <a:pt x="33" y="426"/>
                  </a:lnTo>
                  <a:lnTo>
                    <a:pt x="15" y="384"/>
                  </a:lnTo>
                  <a:lnTo>
                    <a:pt x="4" y="339"/>
                  </a:lnTo>
                  <a:lnTo>
                    <a:pt x="0" y="292"/>
                  </a:lnTo>
                  <a:lnTo>
                    <a:pt x="4" y="244"/>
                  </a:lnTo>
                  <a:lnTo>
                    <a:pt x="15" y="199"/>
                  </a:lnTo>
                  <a:lnTo>
                    <a:pt x="33" y="158"/>
                  </a:lnTo>
                  <a:lnTo>
                    <a:pt x="56" y="120"/>
                  </a:lnTo>
                  <a:lnTo>
                    <a:pt x="85" y="86"/>
                  </a:lnTo>
                  <a:lnTo>
                    <a:pt x="119" y="56"/>
                  </a:lnTo>
                  <a:lnTo>
                    <a:pt x="156" y="33"/>
                  </a:lnTo>
                  <a:lnTo>
                    <a:pt x="198" y="15"/>
                  </a:lnTo>
                  <a:lnTo>
                    <a:pt x="243" y="4"/>
                  </a:lnTo>
                  <a:lnTo>
                    <a:pt x="2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3084513" y="3319715"/>
              <a:ext cx="584200" cy="457200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368" y="68"/>
                </a:cxn>
                <a:cxn ang="0">
                  <a:pos x="219" y="219"/>
                </a:cxn>
                <a:cxn ang="0">
                  <a:pos x="151" y="288"/>
                </a:cxn>
                <a:cxn ang="0">
                  <a:pos x="0" y="136"/>
                </a:cxn>
                <a:cxn ang="0">
                  <a:pos x="68" y="68"/>
                </a:cxn>
                <a:cxn ang="0">
                  <a:pos x="151" y="151"/>
                </a:cxn>
                <a:cxn ang="0">
                  <a:pos x="300" y="0"/>
                </a:cxn>
              </a:cxnLst>
              <a:rect l="0" t="0" r="r" b="b"/>
              <a:pathLst>
                <a:path w="368" h="288">
                  <a:moveTo>
                    <a:pt x="300" y="0"/>
                  </a:moveTo>
                  <a:lnTo>
                    <a:pt x="368" y="68"/>
                  </a:lnTo>
                  <a:lnTo>
                    <a:pt x="219" y="219"/>
                  </a:lnTo>
                  <a:lnTo>
                    <a:pt x="151" y="288"/>
                  </a:lnTo>
                  <a:lnTo>
                    <a:pt x="0" y="136"/>
                  </a:lnTo>
                  <a:lnTo>
                    <a:pt x="68" y="68"/>
                  </a:lnTo>
                  <a:lnTo>
                    <a:pt x="151" y="15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</p:grpSp>
      <p:grpSp>
        <p:nvGrpSpPr>
          <p:cNvPr id="50" name="Group 62"/>
          <p:cNvGrpSpPr/>
          <p:nvPr/>
        </p:nvGrpSpPr>
        <p:grpSpPr>
          <a:xfrm>
            <a:off x="16399291" y="1285085"/>
            <a:ext cx="635778" cy="352311"/>
            <a:chOff x="5961063" y="2919413"/>
            <a:chExt cx="1744662" cy="966788"/>
          </a:xfrm>
          <a:solidFill>
            <a:schemeClr val="accent2"/>
          </a:solidFill>
        </p:grpSpPr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6635750" y="2971801"/>
              <a:ext cx="401638" cy="454025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56" y="3"/>
                </a:cxn>
                <a:cxn ang="0">
                  <a:pos x="182" y="11"/>
                </a:cxn>
                <a:cxn ang="0">
                  <a:pos x="202" y="22"/>
                </a:cxn>
                <a:cxn ang="0">
                  <a:pos x="218" y="35"/>
                </a:cxn>
                <a:cxn ang="0">
                  <a:pos x="231" y="52"/>
                </a:cxn>
                <a:cxn ang="0">
                  <a:pos x="241" y="72"/>
                </a:cxn>
                <a:cxn ang="0">
                  <a:pos x="248" y="94"/>
                </a:cxn>
                <a:cxn ang="0">
                  <a:pos x="252" y="118"/>
                </a:cxn>
                <a:cxn ang="0">
                  <a:pos x="253" y="144"/>
                </a:cxn>
                <a:cxn ang="0">
                  <a:pos x="250" y="176"/>
                </a:cxn>
                <a:cxn ang="0">
                  <a:pos x="240" y="207"/>
                </a:cxn>
                <a:cxn ang="0">
                  <a:pos x="225" y="233"/>
                </a:cxn>
                <a:cxn ang="0">
                  <a:pos x="206" y="255"/>
                </a:cxn>
                <a:cxn ang="0">
                  <a:pos x="183" y="272"/>
                </a:cxn>
                <a:cxn ang="0">
                  <a:pos x="156" y="283"/>
                </a:cxn>
                <a:cxn ang="0">
                  <a:pos x="127" y="286"/>
                </a:cxn>
                <a:cxn ang="0">
                  <a:pos x="98" y="283"/>
                </a:cxn>
                <a:cxn ang="0">
                  <a:pos x="71" y="272"/>
                </a:cxn>
                <a:cxn ang="0">
                  <a:pos x="47" y="255"/>
                </a:cxn>
                <a:cxn ang="0">
                  <a:pos x="28" y="233"/>
                </a:cxn>
                <a:cxn ang="0">
                  <a:pos x="13" y="207"/>
                </a:cxn>
                <a:cxn ang="0">
                  <a:pos x="3" y="176"/>
                </a:cxn>
                <a:cxn ang="0">
                  <a:pos x="0" y="144"/>
                </a:cxn>
                <a:cxn ang="0">
                  <a:pos x="1" y="118"/>
                </a:cxn>
                <a:cxn ang="0">
                  <a:pos x="6" y="94"/>
                </a:cxn>
                <a:cxn ang="0">
                  <a:pos x="13" y="70"/>
                </a:cxn>
                <a:cxn ang="0">
                  <a:pos x="23" y="50"/>
                </a:cxn>
                <a:cxn ang="0">
                  <a:pos x="37" y="33"/>
                </a:cxn>
                <a:cxn ang="0">
                  <a:pos x="54" y="18"/>
                </a:cxn>
                <a:cxn ang="0">
                  <a:pos x="75" y="7"/>
                </a:cxn>
                <a:cxn ang="0">
                  <a:pos x="99" y="1"/>
                </a:cxn>
                <a:cxn ang="0">
                  <a:pos x="127" y="0"/>
                </a:cxn>
              </a:cxnLst>
              <a:rect l="0" t="0" r="r" b="b"/>
              <a:pathLst>
                <a:path w="253" h="286">
                  <a:moveTo>
                    <a:pt x="127" y="0"/>
                  </a:moveTo>
                  <a:lnTo>
                    <a:pt x="156" y="3"/>
                  </a:lnTo>
                  <a:lnTo>
                    <a:pt x="182" y="11"/>
                  </a:lnTo>
                  <a:lnTo>
                    <a:pt x="202" y="22"/>
                  </a:lnTo>
                  <a:lnTo>
                    <a:pt x="218" y="35"/>
                  </a:lnTo>
                  <a:lnTo>
                    <a:pt x="231" y="52"/>
                  </a:lnTo>
                  <a:lnTo>
                    <a:pt x="241" y="72"/>
                  </a:lnTo>
                  <a:lnTo>
                    <a:pt x="248" y="94"/>
                  </a:lnTo>
                  <a:lnTo>
                    <a:pt x="252" y="118"/>
                  </a:lnTo>
                  <a:lnTo>
                    <a:pt x="253" y="144"/>
                  </a:lnTo>
                  <a:lnTo>
                    <a:pt x="250" y="176"/>
                  </a:lnTo>
                  <a:lnTo>
                    <a:pt x="240" y="207"/>
                  </a:lnTo>
                  <a:lnTo>
                    <a:pt x="225" y="233"/>
                  </a:lnTo>
                  <a:lnTo>
                    <a:pt x="206" y="255"/>
                  </a:lnTo>
                  <a:lnTo>
                    <a:pt x="183" y="272"/>
                  </a:lnTo>
                  <a:lnTo>
                    <a:pt x="156" y="283"/>
                  </a:lnTo>
                  <a:lnTo>
                    <a:pt x="127" y="286"/>
                  </a:lnTo>
                  <a:lnTo>
                    <a:pt x="98" y="283"/>
                  </a:lnTo>
                  <a:lnTo>
                    <a:pt x="71" y="272"/>
                  </a:lnTo>
                  <a:lnTo>
                    <a:pt x="47" y="255"/>
                  </a:lnTo>
                  <a:lnTo>
                    <a:pt x="28" y="233"/>
                  </a:lnTo>
                  <a:lnTo>
                    <a:pt x="13" y="207"/>
                  </a:lnTo>
                  <a:lnTo>
                    <a:pt x="3" y="176"/>
                  </a:lnTo>
                  <a:lnTo>
                    <a:pt x="0" y="144"/>
                  </a:lnTo>
                  <a:lnTo>
                    <a:pt x="1" y="118"/>
                  </a:lnTo>
                  <a:lnTo>
                    <a:pt x="6" y="94"/>
                  </a:lnTo>
                  <a:lnTo>
                    <a:pt x="13" y="70"/>
                  </a:lnTo>
                  <a:lnTo>
                    <a:pt x="23" y="50"/>
                  </a:lnTo>
                  <a:lnTo>
                    <a:pt x="37" y="33"/>
                  </a:lnTo>
                  <a:lnTo>
                    <a:pt x="54" y="18"/>
                  </a:lnTo>
                  <a:lnTo>
                    <a:pt x="75" y="7"/>
                  </a:lnTo>
                  <a:lnTo>
                    <a:pt x="99" y="1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7161213" y="2919413"/>
              <a:ext cx="334963" cy="379413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32" y="3"/>
                </a:cxn>
                <a:cxn ang="0">
                  <a:pos x="155" y="11"/>
                </a:cxn>
                <a:cxn ang="0">
                  <a:pos x="173" y="22"/>
                </a:cxn>
                <a:cxn ang="0">
                  <a:pos x="188" y="36"/>
                </a:cxn>
                <a:cxn ang="0">
                  <a:pos x="199" y="53"/>
                </a:cxn>
                <a:cxn ang="0">
                  <a:pos x="206" y="73"/>
                </a:cxn>
                <a:cxn ang="0">
                  <a:pos x="210" y="95"/>
                </a:cxn>
                <a:cxn ang="0">
                  <a:pos x="211" y="119"/>
                </a:cxn>
                <a:cxn ang="0">
                  <a:pos x="208" y="146"/>
                </a:cxn>
                <a:cxn ang="0">
                  <a:pos x="200" y="172"/>
                </a:cxn>
                <a:cxn ang="0">
                  <a:pos x="188" y="194"/>
                </a:cxn>
                <a:cxn ang="0">
                  <a:pos x="171" y="212"/>
                </a:cxn>
                <a:cxn ang="0">
                  <a:pos x="151" y="227"/>
                </a:cxn>
                <a:cxn ang="0">
                  <a:pos x="130" y="235"/>
                </a:cxn>
                <a:cxn ang="0">
                  <a:pos x="105" y="239"/>
                </a:cxn>
                <a:cxn ang="0">
                  <a:pos x="81" y="235"/>
                </a:cxn>
                <a:cxn ang="0">
                  <a:pos x="59" y="227"/>
                </a:cxn>
                <a:cxn ang="0">
                  <a:pos x="40" y="212"/>
                </a:cxn>
                <a:cxn ang="0">
                  <a:pos x="23" y="194"/>
                </a:cxn>
                <a:cxn ang="0">
                  <a:pos x="11" y="172"/>
                </a:cxn>
                <a:cxn ang="0">
                  <a:pos x="2" y="146"/>
                </a:cxn>
                <a:cxn ang="0">
                  <a:pos x="0" y="119"/>
                </a:cxn>
                <a:cxn ang="0">
                  <a:pos x="1" y="95"/>
                </a:cxn>
                <a:cxn ang="0">
                  <a:pos x="6" y="73"/>
                </a:cxn>
                <a:cxn ang="0">
                  <a:pos x="13" y="52"/>
                </a:cxn>
                <a:cxn ang="0">
                  <a:pos x="24" y="34"/>
                </a:cxn>
                <a:cxn ang="0">
                  <a:pos x="39" y="19"/>
                </a:cxn>
                <a:cxn ang="0">
                  <a:pos x="57" y="8"/>
                </a:cxn>
                <a:cxn ang="0">
                  <a:pos x="79" y="1"/>
                </a:cxn>
                <a:cxn ang="0">
                  <a:pos x="105" y="0"/>
                </a:cxn>
              </a:cxnLst>
              <a:rect l="0" t="0" r="r" b="b"/>
              <a:pathLst>
                <a:path w="211" h="239">
                  <a:moveTo>
                    <a:pt x="105" y="0"/>
                  </a:moveTo>
                  <a:lnTo>
                    <a:pt x="132" y="3"/>
                  </a:lnTo>
                  <a:lnTo>
                    <a:pt x="155" y="11"/>
                  </a:lnTo>
                  <a:lnTo>
                    <a:pt x="173" y="22"/>
                  </a:lnTo>
                  <a:lnTo>
                    <a:pt x="188" y="36"/>
                  </a:lnTo>
                  <a:lnTo>
                    <a:pt x="199" y="53"/>
                  </a:lnTo>
                  <a:lnTo>
                    <a:pt x="206" y="73"/>
                  </a:lnTo>
                  <a:lnTo>
                    <a:pt x="210" y="95"/>
                  </a:lnTo>
                  <a:lnTo>
                    <a:pt x="211" y="119"/>
                  </a:lnTo>
                  <a:lnTo>
                    <a:pt x="208" y="146"/>
                  </a:lnTo>
                  <a:lnTo>
                    <a:pt x="200" y="172"/>
                  </a:lnTo>
                  <a:lnTo>
                    <a:pt x="188" y="194"/>
                  </a:lnTo>
                  <a:lnTo>
                    <a:pt x="171" y="212"/>
                  </a:lnTo>
                  <a:lnTo>
                    <a:pt x="151" y="227"/>
                  </a:lnTo>
                  <a:lnTo>
                    <a:pt x="130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4" y="34"/>
                  </a:lnTo>
                  <a:lnTo>
                    <a:pt x="39" y="19"/>
                  </a:lnTo>
                  <a:lnTo>
                    <a:pt x="57" y="8"/>
                  </a:lnTo>
                  <a:lnTo>
                    <a:pt x="79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6173788" y="2919413"/>
              <a:ext cx="336550" cy="379413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33" y="3"/>
                </a:cxn>
                <a:cxn ang="0">
                  <a:pos x="156" y="11"/>
                </a:cxn>
                <a:cxn ang="0">
                  <a:pos x="174" y="22"/>
                </a:cxn>
                <a:cxn ang="0">
                  <a:pos x="189" y="36"/>
                </a:cxn>
                <a:cxn ang="0">
                  <a:pos x="200" y="53"/>
                </a:cxn>
                <a:cxn ang="0">
                  <a:pos x="207" y="73"/>
                </a:cxn>
                <a:cxn ang="0">
                  <a:pos x="211" y="95"/>
                </a:cxn>
                <a:cxn ang="0">
                  <a:pos x="212" y="119"/>
                </a:cxn>
                <a:cxn ang="0">
                  <a:pos x="210" y="146"/>
                </a:cxn>
                <a:cxn ang="0">
                  <a:pos x="201" y="172"/>
                </a:cxn>
                <a:cxn ang="0">
                  <a:pos x="189" y="194"/>
                </a:cxn>
                <a:cxn ang="0">
                  <a:pos x="172" y="212"/>
                </a:cxn>
                <a:cxn ang="0">
                  <a:pos x="153" y="227"/>
                </a:cxn>
                <a:cxn ang="0">
                  <a:pos x="129" y="235"/>
                </a:cxn>
                <a:cxn ang="0">
                  <a:pos x="105" y="239"/>
                </a:cxn>
                <a:cxn ang="0">
                  <a:pos x="81" y="235"/>
                </a:cxn>
                <a:cxn ang="0">
                  <a:pos x="59" y="227"/>
                </a:cxn>
                <a:cxn ang="0">
                  <a:pos x="40" y="212"/>
                </a:cxn>
                <a:cxn ang="0">
                  <a:pos x="23" y="194"/>
                </a:cxn>
                <a:cxn ang="0">
                  <a:pos x="11" y="172"/>
                </a:cxn>
                <a:cxn ang="0">
                  <a:pos x="2" y="146"/>
                </a:cxn>
                <a:cxn ang="0">
                  <a:pos x="0" y="119"/>
                </a:cxn>
                <a:cxn ang="0">
                  <a:pos x="1" y="95"/>
                </a:cxn>
                <a:cxn ang="0">
                  <a:pos x="6" y="73"/>
                </a:cxn>
                <a:cxn ang="0">
                  <a:pos x="13" y="52"/>
                </a:cxn>
                <a:cxn ang="0">
                  <a:pos x="25" y="34"/>
                </a:cxn>
                <a:cxn ang="0">
                  <a:pos x="40" y="19"/>
                </a:cxn>
                <a:cxn ang="0">
                  <a:pos x="58" y="8"/>
                </a:cxn>
                <a:cxn ang="0">
                  <a:pos x="80" y="1"/>
                </a:cxn>
                <a:cxn ang="0">
                  <a:pos x="105" y="0"/>
                </a:cxn>
              </a:cxnLst>
              <a:rect l="0" t="0" r="r" b="b"/>
              <a:pathLst>
                <a:path w="212" h="239">
                  <a:moveTo>
                    <a:pt x="105" y="0"/>
                  </a:moveTo>
                  <a:lnTo>
                    <a:pt x="133" y="3"/>
                  </a:lnTo>
                  <a:lnTo>
                    <a:pt x="156" y="11"/>
                  </a:lnTo>
                  <a:lnTo>
                    <a:pt x="174" y="22"/>
                  </a:lnTo>
                  <a:lnTo>
                    <a:pt x="189" y="36"/>
                  </a:lnTo>
                  <a:lnTo>
                    <a:pt x="200" y="53"/>
                  </a:lnTo>
                  <a:lnTo>
                    <a:pt x="207" y="73"/>
                  </a:lnTo>
                  <a:lnTo>
                    <a:pt x="211" y="95"/>
                  </a:lnTo>
                  <a:lnTo>
                    <a:pt x="212" y="119"/>
                  </a:lnTo>
                  <a:lnTo>
                    <a:pt x="210" y="146"/>
                  </a:lnTo>
                  <a:lnTo>
                    <a:pt x="201" y="172"/>
                  </a:lnTo>
                  <a:lnTo>
                    <a:pt x="189" y="194"/>
                  </a:lnTo>
                  <a:lnTo>
                    <a:pt x="172" y="212"/>
                  </a:lnTo>
                  <a:lnTo>
                    <a:pt x="153" y="227"/>
                  </a:lnTo>
                  <a:lnTo>
                    <a:pt x="129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5" y="34"/>
                  </a:lnTo>
                  <a:lnTo>
                    <a:pt x="40" y="19"/>
                  </a:lnTo>
                  <a:lnTo>
                    <a:pt x="58" y="8"/>
                  </a:lnTo>
                  <a:lnTo>
                    <a:pt x="80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5961063" y="3308351"/>
              <a:ext cx="674688" cy="355600"/>
            </a:xfrm>
            <a:custGeom>
              <a:avLst/>
              <a:gdLst/>
              <a:ahLst/>
              <a:cxnLst>
                <a:cxn ang="0">
                  <a:pos x="319" y="0"/>
                </a:cxn>
                <a:cxn ang="0">
                  <a:pos x="348" y="7"/>
                </a:cxn>
                <a:cxn ang="0">
                  <a:pos x="373" y="17"/>
                </a:cxn>
                <a:cxn ang="0">
                  <a:pos x="391" y="27"/>
                </a:cxn>
                <a:cxn ang="0">
                  <a:pos x="404" y="36"/>
                </a:cxn>
                <a:cxn ang="0">
                  <a:pos x="414" y="45"/>
                </a:cxn>
                <a:cxn ang="0">
                  <a:pos x="420" y="52"/>
                </a:cxn>
                <a:cxn ang="0">
                  <a:pos x="424" y="58"/>
                </a:cxn>
                <a:cxn ang="0">
                  <a:pos x="425" y="60"/>
                </a:cxn>
                <a:cxn ang="0">
                  <a:pos x="393" y="68"/>
                </a:cxn>
                <a:cxn ang="0">
                  <a:pos x="364" y="80"/>
                </a:cxn>
                <a:cxn ang="0">
                  <a:pos x="340" y="96"/>
                </a:cxn>
                <a:cxn ang="0">
                  <a:pos x="318" y="113"/>
                </a:cxn>
                <a:cxn ang="0">
                  <a:pos x="300" y="133"/>
                </a:cxn>
                <a:cxn ang="0">
                  <a:pos x="285" y="151"/>
                </a:cxn>
                <a:cxn ang="0">
                  <a:pos x="273" y="171"/>
                </a:cxn>
                <a:cxn ang="0">
                  <a:pos x="263" y="188"/>
                </a:cxn>
                <a:cxn ang="0">
                  <a:pos x="256" y="202"/>
                </a:cxn>
                <a:cxn ang="0">
                  <a:pos x="251" y="213"/>
                </a:cxn>
                <a:cxn ang="0">
                  <a:pos x="249" y="222"/>
                </a:cxn>
                <a:cxn ang="0">
                  <a:pos x="248" y="224"/>
                </a:cxn>
                <a:cxn ang="0">
                  <a:pos x="158" y="224"/>
                </a:cxn>
                <a:cxn ang="0">
                  <a:pos x="123" y="222"/>
                </a:cxn>
                <a:cxn ang="0">
                  <a:pos x="92" y="218"/>
                </a:cxn>
                <a:cxn ang="0">
                  <a:pos x="67" y="214"/>
                </a:cxn>
                <a:cxn ang="0">
                  <a:pos x="48" y="211"/>
                </a:cxn>
                <a:cxn ang="0">
                  <a:pos x="31" y="207"/>
                </a:cxn>
                <a:cxn ang="0">
                  <a:pos x="19" y="202"/>
                </a:cxn>
                <a:cxn ang="0">
                  <a:pos x="10" y="199"/>
                </a:cxn>
                <a:cxn ang="0">
                  <a:pos x="4" y="196"/>
                </a:cxn>
                <a:cxn ang="0">
                  <a:pos x="2" y="195"/>
                </a:cxn>
                <a:cxn ang="0">
                  <a:pos x="0" y="194"/>
                </a:cxn>
                <a:cxn ang="0">
                  <a:pos x="4" y="160"/>
                </a:cxn>
                <a:cxn ang="0">
                  <a:pos x="11" y="129"/>
                </a:cxn>
                <a:cxn ang="0">
                  <a:pos x="22" y="103"/>
                </a:cxn>
                <a:cxn ang="0">
                  <a:pos x="35" y="80"/>
                </a:cxn>
                <a:cxn ang="0">
                  <a:pos x="51" y="62"/>
                </a:cxn>
                <a:cxn ang="0">
                  <a:pos x="67" y="46"/>
                </a:cxn>
                <a:cxn ang="0">
                  <a:pos x="83" y="34"/>
                </a:cxn>
                <a:cxn ang="0">
                  <a:pos x="101" y="24"/>
                </a:cxn>
                <a:cxn ang="0">
                  <a:pos x="116" y="17"/>
                </a:cxn>
                <a:cxn ang="0">
                  <a:pos x="129" y="12"/>
                </a:cxn>
                <a:cxn ang="0">
                  <a:pos x="139" y="8"/>
                </a:cxn>
                <a:cxn ang="0">
                  <a:pos x="146" y="6"/>
                </a:cxn>
                <a:cxn ang="0">
                  <a:pos x="148" y="6"/>
                </a:cxn>
                <a:cxn ang="0">
                  <a:pos x="176" y="22"/>
                </a:cxn>
                <a:cxn ang="0">
                  <a:pos x="202" y="32"/>
                </a:cxn>
                <a:cxn ang="0">
                  <a:pos x="225" y="35"/>
                </a:cxn>
                <a:cxn ang="0">
                  <a:pos x="245" y="35"/>
                </a:cxn>
                <a:cxn ang="0">
                  <a:pos x="265" y="32"/>
                </a:cxn>
                <a:cxn ang="0">
                  <a:pos x="280" y="27"/>
                </a:cxn>
                <a:cxn ang="0">
                  <a:pos x="294" y="19"/>
                </a:cxn>
                <a:cxn ang="0">
                  <a:pos x="305" y="12"/>
                </a:cxn>
                <a:cxn ang="0">
                  <a:pos x="313" y="6"/>
                </a:cxn>
                <a:cxn ang="0">
                  <a:pos x="319" y="0"/>
                </a:cxn>
              </a:cxnLst>
              <a:rect l="0" t="0" r="r" b="b"/>
              <a:pathLst>
                <a:path w="425" h="224">
                  <a:moveTo>
                    <a:pt x="319" y="0"/>
                  </a:moveTo>
                  <a:lnTo>
                    <a:pt x="348" y="7"/>
                  </a:lnTo>
                  <a:lnTo>
                    <a:pt x="373" y="17"/>
                  </a:lnTo>
                  <a:lnTo>
                    <a:pt x="391" y="27"/>
                  </a:lnTo>
                  <a:lnTo>
                    <a:pt x="404" y="36"/>
                  </a:lnTo>
                  <a:lnTo>
                    <a:pt x="414" y="45"/>
                  </a:lnTo>
                  <a:lnTo>
                    <a:pt x="420" y="52"/>
                  </a:lnTo>
                  <a:lnTo>
                    <a:pt x="424" y="58"/>
                  </a:lnTo>
                  <a:lnTo>
                    <a:pt x="425" y="60"/>
                  </a:lnTo>
                  <a:lnTo>
                    <a:pt x="393" y="68"/>
                  </a:lnTo>
                  <a:lnTo>
                    <a:pt x="364" y="80"/>
                  </a:lnTo>
                  <a:lnTo>
                    <a:pt x="340" y="96"/>
                  </a:lnTo>
                  <a:lnTo>
                    <a:pt x="318" y="113"/>
                  </a:lnTo>
                  <a:lnTo>
                    <a:pt x="300" y="133"/>
                  </a:lnTo>
                  <a:lnTo>
                    <a:pt x="285" y="151"/>
                  </a:lnTo>
                  <a:lnTo>
                    <a:pt x="273" y="171"/>
                  </a:lnTo>
                  <a:lnTo>
                    <a:pt x="263" y="188"/>
                  </a:lnTo>
                  <a:lnTo>
                    <a:pt x="256" y="202"/>
                  </a:lnTo>
                  <a:lnTo>
                    <a:pt x="251" y="213"/>
                  </a:lnTo>
                  <a:lnTo>
                    <a:pt x="249" y="222"/>
                  </a:lnTo>
                  <a:lnTo>
                    <a:pt x="248" y="224"/>
                  </a:lnTo>
                  <a:lnTo>
                    <a:pt x="158" y="224"/>
                  </a:lnTo>
                  <a:lnTo>
                    <a:pt x="123" y="222"/>
                  </a:lnTo>
                  <a:lnTo>
                    <a:pt x="92" y="218"/>
                  </a:lnTo>
                  <a:lnTo>
                    <a:pt x="67" y="214"/>
                  </a:lnTo>
                  <a:lnTo>
                    <a:pt x="48" y="211"/>
                  </a:lnTo>
                  <a:lnTo>
                    <a:pt x="31" y="207"/>
                  </a:lnTo>
                  <a:lnTo>
                    <a:pt x="19" y="202"/>
                  </a:lnTo>
                  <a:lnTo>
                    <a:pt x="10" y="199"/>
                  </a:lnTo>
                  <a:lnTo>
                    <a:pt x="4" y="196"/>
                  </a:lnTo>
                  <a:lnTo>
                    <a:pt x="2" y="195"/>
                  </a:lnTo>
                  <a:lnTo>
                    <a:pt x="0" y="194"/>
                  </a:lnTo>
                  <a:lnTo>
                    <a:pt x="4" y="160"/>
                  </a:lnTo>
                  <a:lnTo>
                    <a:pt x="11" y="129"/>
                  </a:lnTo>
                  <a:lnTo>
                    <a:pt x="22" y="103"/>
                  </a:lnTo>
                  <a:lnTo>
                    <a:pt x="35" y="80"/>
                  </a:lnTo>
                  <a:lnTo>
                    <a:pt x="51" y="62"/>
                  </a:lnTo>
                  <a:lnTo>
                    <a:pt x="67" y="46"/>
                  </a:lnTo>
                  <a:lnTo>
                    <a:pt x="83" y="34"/>
                  </a:lnTo>
                  <a:lnTo>
                    <a:pt x="101" y="24"/>
                  </a:lnTo>
                  <a:lnTo>
                    <a:pt x="116" y="17"/>
                  </a:lnTo>
                  <a:lnTo>
                    <a:pt x="129" y="12"/>
                  </a:lnTo>
                  <a:lnTo>
                    <a:pt x="139" y="8"/>
                  </a:lnTo>
                  <a:lnTo>
                    <a:pt x="146" y="6"/>
                  </a:lnTo>
                  <a:lnTo>
                    <a:pt x="148" y="6"/>
                  </a:lnTo>
                  <a:lnTo>
                    <a:pt x="176" y="22"/>
                  </a:lnTo>
                  <a:lnTo>
                    <a:pt x="202" y="32"/>
                  </a:lnTo>
                  <a:lnTo>
                    <a:pt x="225" y="35"/>
                  </a:lnTo>
                  <a:lnTo>
                    <a:pt x="245" y="35"/>
                  </a:lnTo>
                  <a:lnTo>
                    <a:pt x="265" y="32"/>
                  </a:lnTo>
                  <a:lnTo>
                    <a:pt x="280" y="27"/>
                  </a:lnTo>
                  <a:lnTo>
                    <a:pt x="294" y="19"/>
                  </a:lnTo>
                  <a:lnTo>
                    <a:pt x="305" y="12"/>
                  </a:lnTo>
                  <a:lnTo>
                    <a:pt x="313" y="6"/>
                  </a:lnTo>
                  <a:lnTo>
                    <a:pt x="3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55" name="Freeform 16"/>
            <p:cNvSpPr>
              <a:spLocks/>
            </p:cNvSpPr>
            <p:nvPr/>
          </p:nvSpPr>
          <p:spPr bwMode="auto">
            <a:xfrm>
              <a:off x="6383338" y="3449638"/>
              <a:ext cx="900113" cy="436563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411" y="7"/>
                </a:cxn>
                <a:cxn ang="0">
                  <a:pos x="441" y="19"/>
                </a:cxn>
                <a:cxn ang="0">
                  <a:pos x="467" y="34"/>
                </a:cxn>
                <a:cxn ang="0">
                  <a:pos x="490" y="51"/>
                </a:cxn>
                <a:cxn ang="0">
                  <a:pos x="508" y="71"/>
                </a:cxn>
                <a:cxn ang="0">
                  <a:pos x="523" y="91"/>
                </a:cxn>
                <a:cxn ang="0">
                  <a:pos x="536" y="112"/>
                </a:cxn>
                <a:cxn ang="0">
                  <a:pos x="546" y="134"/>
                </a:cxn>
                <a:cxn ang="0">
                  <a:pos x="553" y="155"/>
                </a:cxn>
                <a:cxn ang="0">
                  <a:pos x="559" y="174"/>
                </a:cxn>
                <a:cxn ang="0">
                  <a:pos x="563" y="191"/>
                </a:cxn>
                <a:cxn ang="0">
                  <a:pos x="565" y="206"/>
                </a:cxn>
                <a:cxn ang="0">
                  <a:pos x="566" y="217"/>
                </a:cxn>
                <a:cxn ang="0">
                  <a:pos x="567" y="224"/>
                </a:cxn>
                <a:cxn ang="0">
                  <a:pos x="567" y="227"/>
                </a:cxn>
                <a:cxn ang="0">
                  <a:pos x="502" y="246"/>
                </a:cxn>
                <a:cxn ang="0">
                  <a:pos x="439" y="260"/>
                </a:cxn>
                <a:cxn ang="0">
                  <a:pos x="380" y="269"/>
                </a:cxn>
                <a:cxn ang="0">
                  <a:pos x="324" y="274"/>
                </a:cxn>
                <a:cxn ang="0">
                  <a:pos x="272" y="275"/>
                </a:cxn>
                <a:cxn ang="0">
                  <a:pos x="223" y="274"/>
                </a:cxn>
                <a:cxn ang="0">
                  <a:pos x="178" y="269"/>
                </a:cxn>
                <a:cxn ang="0">
                  <a:pos x="138" y="264"/>
                </a:cxn>
                <a:cxn ang="0">
                  <a:pos x="103" y="257"/>
                </a:cxn>
                <a:cxn ang="0">
                  <a:pos x="73" y="250"/>
                </a:cxn>
                <a:cxn ang="0">
                  <a:pos x="47" y="242"/>
                </a:cxn>
                <a:cxn ang="0">
                  <a:pos x="27" y="235"/>
                </a:cxn>
                <a:cxn ang="0">
                  <a:pos x="12" y="229"/>
                </a:cxn>
                <a:cxn ang="0">
                  <a:pos x="4" y="225"/>
                </a:cxn>
                <a:cxn ang="0">
                  <a:pos x="0" y="224"/>
                </a:cxn>
                <a:cxn ang="0">
                  <a:pos x="2" y="188"/>
                </a:cxn>
                <a:cxn ang="0">
                  <a:pos x="8" y="155"/>
                </a:cxn>
                <a:cxn ang="0">
                  <a:pos x="19" y="127"/>
                </a:cxn>
                <a:cxn ang="0">
                  <a:pos x="31" y="101"/>
                </a:cxn>
                <a:cxn ang="0">
                  <a:pos x="47" y="80"/>
                </a:cxn>
                <a:cxn ang="0">
                  <a:pos x="63" y="62"/>
                </a:cxn>
                <a:cxn ang="0">
                  <a:pos x="81" y="46"/>
                </a:cxn>
                <a:cxn ang="0">
                  <a:pos x="98" y="34"/>
                </a:cxn>
                <a:cxn ang="0">
                  <a:pos x="116" y="24"/>
                </a:cxn>
                <a:cxn ang="0">
                  <a:pos x="132" y="17"/>
                </a:cxn>
                <a:cxn ang="0">
                  <a:pos x="147" y="11"/>
                </a:cxn>
                <a:cxn ang="0">
                  <a:pos x="160" y="7"/>
                </a:cxn>
                <a:cxn ang="0">
                  <a:pos x="170" y="4"/>
                </a:cxn>
                <a:cxn ang="0">
                  <a:pos x="176" y="2"/>
                </a:cxn>
                <a:cxn ang="0">
                  <a:pos x="178" y="2"/>
                </a:cxn>
                <a:cxn ang="0">
                  <a:pos x="207" y="21"/>
                </a:cxn>
                <a:cxn ang="0">
                  <a:pos x="236" y="32"/>
                </a:cxn>
                <a:cxn ang="0">
                  <a:pos x="262" y="36"/>
                </a:cxn>
                <a:cxn ang="0">
                  <a:pos x="286" y="38"/>
                </a:cxn>
                <a:cxn ang="0">
                  <a:pos x="309" y="34"/>
                </a:cxn>
                <a:cxn ang="0">
                  <a:pos x="329" y="28"/>
                </a:cxn>
                <a:cxn ang="0">
                  <a:pos x="346" y="21"/>
                </a:cxn>
                <a:cxn ang="0">
                  <a:pos x="359" y="13"/>
                </a:cxn>
                <a:cxn ang="0">
                  <a:pos x="369" y="7"/>
                </a:cxn>
                <a:cxn ang="0">
                  <a:pos x="375" y="2"/>
                </a:cxn>
                <a:cxn ang="0">
                  <a:pos x="377" y="0"/>
                </a:cxn>
              </a:cxnLst>
              <a:rect l="0" t="0" r="r" b="b"/>
              <a:pathLst>
                <a:path w="567" h="275">
                  <a:moveTo>
                    <a:pt x="377" y="0"/>
                  </a:moveTo>
                  <a:lnTo>
                    <a:pt x="411" y="7"/>
                  </a:lnTo>
                  <a:lnTo>
                    <a:pt x="441" y="19"/>
                  </a:lnTo>
                  <a:lnTo>
                    <a:pt x="467" y="34"/>
                  </a:lnTo>
                  <a:lnTo>
                    <a:pt x="490" y="51"/>
                  </a:lnTo>
                  <a:lnTo>
                    <a:pt x="508" y="71"/>
                  </a:lnTo>
                  <a:lnTo>
                    <a:pt x="523" y="91"/>
                  </a:lnTo>
                  <a:lnTo>
                    <a:pt x="536" y="112"/>
                  </a:lnTo>
                  <a:lnTo>
                    <a:pt x="546" y="134"/>
                  </a:lnTo>
                  <a:lnTo>
                    <a:pt x="553" y="155"/>
                  </a:lnTo>
                  <a:lnTo>
                    <a:pt x="559" y="174"/>
                  </a:lnTo>
                  <a:lnTo>
                    <a:pt x="563" y="191"/>
                  </a:lnTo>
                  <a:lnTo>
                    <a:pt x="565" y="206"/>
                  </a:lnTo>
                  <a:lnTo>
                    <a:pt x="566" y="217"/>
                  </a:lnTo>
                  <a:lnTo>
                    <a:pt x="567" y="224"/>
                  </a:lnTo>
                  <a:lnTo>
                    <a:pt x="567" y="227"/>
                  </a:lnTo>
                  <a:lnTo>
                    <a:pt x="502" y="246"/>
                  </a:lnTo>
                  <a:lnTo>
                    <a:pt x="439" y="260"/>
                  </a:lnTo>
                  <a:lnTo>
                    <a:pt x="380" y="269"/>
                  </a:lnTo>
                  <a:lnTo>
                    <a:pt x="324" y="274"/>
                  </a:lnTo>
                  <a:lnTo>
                    <a:pt x="272" y="275"/>
                  </a:lnTo>
                  <a:lnTo>
                    <a:pt x="223" y="274"/>
                  </a:lnTo>
                  <a:lnTo>
                    <a:pt x="178" y="269"/>
                  </a:lnTo>
                  <a:lnTo>
                    <a:pt x="138" y="264"/>
                  </a:lnTo>
                  <a:lnTo>
                    <a:pt x="103" y="257"/>
                  </a:lnTo>
                  <a:lnTo>
                    <a:pt x="73" y="250"/>
                  </a:lnTo>
                  <a:lnTo>
                    <a:pt x="47" y="242"/>
                  </a:lnTo>
                  <a:lnTo>
                    <a:pt x="27" y="235"/>
                  </a:lnTo>
                  <a:lnTo>
                    <a:pt x="12" y="229"/>
                  </a:lnTo>
                  <a:lnTo>
                    <a:pt x="4" y="225"/>
                  </a:lnTo>
                  <a:lnTo>
                    <a:pt x="0" y="224"/>
                  </a:lnTo>
                  <a:lnTo>
                    <a:pt x="2" y="188"/>
                  </a:lnTo>
                  <a:lnTo>
                    <a:pt x="8" y="155"/>
                  </a:lnTo>
                  <a:lnTo>
                    <a:pt x="19" y="127"/>
                  </a:lnTo>
                  <a:lnTo>
                    <a:pt x="31" y="101"/>
                  </a:lnTo>
                  <a:lnTo>
                    <a:pt x="47" y="80"/>
                  </a:lnTo>
                  <a:lnTo>
                    <a:pt x="63" y="62"/>
                  </a:lnTo>
                  <a:lnTo>
                    <a:pt x="81" y="46"/>
                  </a:lnTo>
                  <a:lnTo>
                    <a:pt x="98" y="34"/>
                  </a:lnTo>
                  <a:lnTo>
                    <a:pt x="116" y="24"/>
                  </a:lnTo>
                  <a:lnTo>
                    <a:pt x="132" y="17"/>
                  </a:lnTo>
                  <a:lnTo>
                    <a:pt x="147" y="11"/>
                  </a:lnTo>
                  <a:lnTo>
                    <a:pt x="160" y="7"/>
                  </a:lnTo>
                  <a:lnTo>
                    <a:pt x="170" y="4"/>
                  </a:lnTo>
                  <a:lnTo>
                    <a:pt x="176" y="2"/>
                  </a:lnTo>
                  <a:lnTo>
                    <a:pt x="178" y="2"/>
                  </a:lnTo>
                  <a:lnTo>
                    <a:pt x="207" y="21"/>
                  </a:lnTo>
                  <a:lnTo>
                    <a:pt x="236" y="32"/>
                  </a:lnTo>
                  <a:lnTo>
                    <a:pt x="262" y="36"/>
                  </a:lnTo>
                  <a:lnTo>
                    <a:pt x="286" y="38"/>
                  </a:lnTo>
                  <a:lnTo>
                    <a:pt x="309" y="34"/>
                  </a:lnTo>
                  <a:lnTo>
                    <a:pt x="329" y="28"/>
                  </a:lnTo>
                  <a:lnTo>
                    <a:pt x="346" y="21"/>
                  </a:lnTo>
                  <a:lnTo>
                    <a:pt x="359" y="13"/>
                  </a:lnTo>
                  <a:lnTo>
                    <a:pt x="369" y="7"/>
                  </a:lnTo>
                  <a:lnTo>
                    <a:pt x="375" y="2"/>
                  </a:lnTo>
                  <a:lnTo>
                    <a:pt x="3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56" name="Freeform 17"/>
            <p:cNvSpPr>
              <a:spLocks/>
            </p:cNvSpPr>
            <p:nvPr/>
          </p:nvSpPr>
          <p:spPr bwMode="auto">
            <a:xfrm>
              <a:off x="7038975" y="3311526"/>
              <a:ext cx="666750" cy="354013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117" y="17"/>
                </a:cxn>
                <a:cxn ang="0">
                  <a:pos x="142" y="27"/>
                </a:cxn>
                <a:cxn ang="0">
                  <a:pos x="165" y="32"/>
                </a:cxn>
                <a:cxn ang="0">
                  <a:pos x="188" y="33"/>
                </a:cxn>
                <a:cxn ang="0">
                  <a:pos x="208" y="31"/>
                </a:cxn>
                <a:cxn ang="0">
                  <a:pos x="226" y="26"/>
                </a:cxn>
                <a:cxn ang="0">
                  <a:pos x="253" y="12"/>
                </a:cxn>
                <a:cxn ang="0">
                  <a:pos x="262" y="6"/>
                </a:cxn>
                <a:cxn ang="0">
                  <a:pos x="267" y="2"/>
                </a:cxn>
                <a:cxn ang="0">
                  <a:pos x="270" y="0"/>
                </a:cxn>
                <a:cxn ang="0">
                  <a:pos x="301" y="10"/>
                </a:cxn>
                <a:cxn ang="0">
                  <a:pos x="329" y="23"/>
                </a:cxn>
                <a:cxn ang="0">
                  <a:pos x="351" y="38"/>
                </a:cxn>
                <a:cxn ang="0">
                  <a:pos x="370" y="55"/>
                </a:cxn>
                <a:cxn ang="0">
                  <a:pos x="385" y="72"/>
                </a:cxn>
                <a:cxn ang="0">
                  <a:pos x="397" y="92"/>
                </a:cxn>
                <a:cxn ang="0">
                  <a:pos x="406" y="110"/>
                </a:cxn>
                <a:cxn ang="0">
                  <a:pos x="412" y="127"/>
                </a:cxn>
                <a:cxn ang="0">
                  <a:pos x="416" y="144"/>
                </a:cxn>
                <a:cxn ang="0">
                  <a:pos x="419" y="159"/>
                </a:cxn>
                <a:cxn ang="0">
                  <a:pos x="420" y="171"/>
                </a:cxn>
                <a:cxn ang="0">
                  <a:pos x="420" y="189"/>
                </a:cxn>
                <a:cxn ang="0">
                  <a:pos x="393" y="200"/>
                </a:cxn>
                <a:cxn ang="0">
                  <a:pos x="365" y="209"/>
                </a:cxn>
                <a:cxn ang="0">
                  <a:pos x="335" y="215"/>
                </a:cxn>
                <a:cxn ang="0">
                  <a:pos x="305" y="220"/>
                </a:cxn>
                <a:cxn ang="0">
                  <a:pos x="276" y="222"/>
                </a:cxn>
                <a:cxn ang="0">
                  <a:pos x="248" y="223"/>
                </a:cxn>
                <a:cxn ang="0">
                  <a:pos x="224" y="223"/>
                </a:cxn>
                <a:cxn ang="0">
                  <a:pos x="202" y="222"/>
                </a:cxn>
                <a:cxn ang="0">
                  <a:pos x="186" y="222"/>
                </a:cxn>
                <a:cxn ang="0">
                  <a:pos x="175" y="221"/>
                </a:cxn>
                <a:cxn ang="0">
                  <a:pos x="171" y="221"/>
                </a:cxn>
                <a:cxn ang="0">
                  <a:pos x="156" y="184"/>
                </a:cxn>
                <a:cxn ang="0">
                  <a:pos x="137" y="154"/>
                </a:cxn>
                <a:cxn ang="0">
                  <a:pos x="117" y="128"/>
                </a:cxn>
                <a:cxn ang="0">
                  <a:pos x="96" y="108"/>
                </a:cxn>
                <a:cxn ang="0">
                  <a:pos x="76" y="91"/>
                </a:cxn>
                <a:cxn ang="0">
                  <a:pos x="56" y="78"/>
                </a:cxn>
                <a:cxn ang="0">
                  <a:pos x="38" y="70"/>
                </a:cxn>
                <a:cxn ang="0">
                  <a:pos x="23" y="64"/>
                </a:cxn>
                <a:cxn ang="0">
                  <a:pos x="11" y="60"/>
                </a:cxn>
                <a:cxn ang="0">
                  <a:pos x="3" y="58"/>
                </a:cxn>
                <a:cxn ang="0">
                  <a:pos x="0" y="58"/>
                </a:cxn>
                <a:cxn ang="0">
                  <a:pos x="15" y="39"/>
                </a:cxn>
                <a:cxn ang="0">
                  <a:pos x="32" y="26"/>
                </a:cxn>
                <a:cxn ang="0">
                  <a:pos x="49" y="16"/>
                </a:cxn>
                <a:cxn ang="0">
                  <a:pos x="65" y="9"/>
                </a:cxn>
                <a:cxn ang="0">
                  <a:pos x="79" y="4"/>
                </a:cxn>
                <a:cxn ang="0">
                  <a:pos x="88" y="2"/>
                </a:cxn>
                <a:cxn ang="0">
                  <a:pos x="91" y="0"/>
                </a:cxn>
              </a:cxnLst>
              <a:rect l="0" t="0" r="r" b="b"/>
              <a:pathLst>
                <a:path w="420" h="223">
                  <a:moveTo>
                    <a:pt x="91" y="0"/>
                  </a:moveTo>
                  <a:lnTo>
                    <a:pt x="117" y="17"/>
                  </a:lnTo>
                  <a:lnTo>
                    <a:pt x="142" y="27"/>
                  </a:lnTo>
                  <a:lnTo>
                    <a:pt x="165" y="32"/>
                  </a:lnTo>
                  <a:lnTo>
                    <a:pt x="188" y="33"/>
                  </a:lnTo>
                  <a:lnTo>
                    <a:pt x="208" y="31"/>
                  </a:lnTo>
                  <a:lnTo>
                    <a:pt x="226" y="26"/>
                  </a:lnTo>
                  <a:lnTo>
                    <a:pt x="253" y="12"/>
                  </a:lnTo>
                  <a:lnTo>
                    <a:pt x="262" y="6"/>
                  </a:lnTo>
                  <a:lnTo>
                    <a:pt x="267" y="2"/>
                  </a:lnTo>
                  <a:lnTo>
                    <a:pt x="270" y="0"/>
                  </a:lnTo>
                  <a:lnTo>
                    <a:pt x="301" y="10"/>
                  </a:lnTo>
                  <a:lnTo>
                    <a:pt x="329" y="23"/>
                  </a:lnTo>
                  <a:lnTo>
                    <a:pt x="351" y="38"/>
                  </a:lnTo>
                  <a:lnTo>
                    <a:pt x="370" y="55"/>
                  </a:lnTo>
                  <a:lnTo>
                    <a:pt x="385" y="72"/>
                  </a:lnTo>
                  <a:lnTo>
                    <a:pt x="397" y="92"/>
                  </a:lnTo>
                  <a:lnTo>
                    <a:pt x="406" y="110"/>
                  </a:lnTo>
                  <a:lnTo>
                    <a:pt x="412" y="127"/>
                  </a:lnTo>
                  <a:lnTo>
                    <a:pt x="416" y="144"/>
                  </a:lnTo>
                  <a:lnTo>
                    <a:pt x="419" y="159"/>
                  </a:lnTo>
                  <a:lnTo>
                    <a:pt x="420" y="171"/>
                  </a:lnTo>
                  <a:lnTo>
                    <a:pt x="420" y="189"/>
                  </a:lnTo>
                  <a:lnTo>
                    <a:pt x="393" y="200"/>
                  </a:lnTo>
                  <a:lnTo>
                    <a:pt x="365" y="209"/>
                  </a:lnTo>
                  <a:lnTo>
                    <a:pt x="335" y="215"/>
                  </a:lnTo>
                  <a:lnTo>
                    <a:pt x="305" y="220"/>
                  </a:lnTo>
                  <a:lnTo>
                    <a:pt x="276" y="222"/>
                  </a:lnTo>
                  <a:lnTo>
                    <a:pt x="248" y="223"/>
                  </a:lnTo>
                  <a:lnTo>
                    <a:pt x="224" y="223"/>
                  </a:lnTo>
                  <a:lnTo>
                    <a:pt x="202" y="222"/>
                  </a:lnTo>
                  <a:lnTo>
                    <a:pt x="186" y="222"/>
                  </a:lnTo>
                  <a:lnTo>
                    <a:pt x="175" y="221"/>
                  </a:lnTo>
                  <a:lnTo>
                    <a:pt x="171" y="221"/>
                  </a:lnTo>
                  <a:lnTo>
                    <a:pt x="156" y="184"/>
                  </a:lnTo>
                  <a:lnTo>
                    <a:pt x="137" y="154"/>
                  </a:lnTo>
                  <a:lnTo>
                    <a:pt x="117" y="128"/>
                  </a:lnTo>
                  <a:lnTo>
                    <a:pt x="96" y="108"/>
                  </a:lnTo>
                  <a:lnTo>
                    <a:pt x="76" y="91"/>
                  </a:lnTo>
                  <a:lnTo>
                    <a:pt x="56" y="78"/>
                  </a:lnTo>
                  <a:lnTo>
                    <a:pt x="38" y="70"/>
                  </a:lnTo>
                  <a:lnTo>
                    <a:pt x="23" y="64"/>
                  </a:lnTo>
                  <a:lnTo>
                    <a:pt x="11" y="60"/>
                  </a:lnTo>
                  <a:lnTo>
                    <a:pt x="3" y="58"/>
                  </a:lnTo>
                  <a:lnTo>
                    <a:pt x="0" y="58"/>
                  </a:lnTo>
                  <a:lnTo>
                    <a:pt x="15" y="39"/>
                  </a:lnTo>
                  <a:lnTo>
                    <a:pt x="32" y="26"/>
                  </a:lnTo>
                  <a:lnTo>
                    <a:pt x="49" y="16"/>
                  </a:lnTo>
                  <a:lnTo>
                    <a:pt x="65" y="9"/>
                  </a:lnTo>
                  <a:lnTo>
                    <a:pt x="79" y="4"/>
                  </a:lnTo>
                  <a:lnTo>
                    <a:pt x="88" y="2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</p:grpSp>
      <p:sp>
        <p:nvSpPr>
          <p:cNvPr id="57" name="Freeform 26"/>
          <p:cNvSpPr>
            <a:spLocks noEditPoints="1"/>
          </p:cNvSpPr>
          <p:nvPr/>
        </p:nvSpPr>
        <p:spPr bwMode="auto">
          <a:xfrm>
            <a:off x="16537911" y="6549096"/>
            <a:ext cx="433703" cy="571500"/>
          </a:xfrm>
          <a:custGeom>
            <a:avLst/>
            <a:gdLst/>
            <a:ahLst/>
            <a:cxnLst>
              <a:cxn ang="0">
                <a:pos x="169" y="271"/>
              </a:cxn>
              <a:cxn ang="0">
                <a:pos x="175" y="279"/>
              </a:cxn>
              <a:cxn ang="0">
                <a:pos x="173" y="293"/>
              </a:cxn>
              <a:cxn ang="0">
                <a:pos x="166" y="300"/>
              </a:cxn>
              <a:cxn ang="0">
                <a:pos x="158" y="302"/>
              </a:cxn>
              <a:cxn ang="0">
                <a:pos x="137" y="203"/>
              </a:cxn>
              <a:cxn ang="0">
                <a:pos x="138" y="233"/>
              </a:cxn>
              <a:cxn ang="0">
                <a:pos x="126" y="227"/>
              </a:cxn>
              <a:cxn ang="0">
                <a:pos x="126" y="213"/>
              </a:cxn>
              <a:cxn ang="0">
                <a:pos x="130" y="207"/>
              </a:cxn>
              <a:cxn ang="0">
                <a:pos x="144" y="165"/>
              </a:cxn>
              <a:cxn ang="0">
                <a:pos x="121" y="185"/>
              </a:cxn>
              <a:cxn ang="0">
                <a:pos x="99" y="210"/>
              </a:cxn>
              <a:cxn ang="0">
                <a:pos x="99" y="233"/>
              </a:cxn>
              <a:cxn ang="0">
                <a:pos x="105" y="244"/>
              </a:cxn>
              <a:cxn ang="0">
                <a:pos x="117" y="254"/>
              </a:cxn>
              <a:cxn ang="0">
                <a:pos x="137" y="261"/>
              </a:cxn>
              <a:cxn ang="0">
                <a:pos x="144" y="262"/>
              </a:cxn>
              <a:cxn ang="0">
                <a:pos x="132" y="299"/>
              </a:cxn>
              <a:cxn ang="0">
                <a:pos x="124" y="287"/>
              </a:cxn>
              <a:cxn ang="0">
                <a:pos x="95" y="276"/>
              </a:cxn>
              <a:cxn ang="0">
                <a:pos x="109" y="312"/>
              </a:cxn>
              <a:cxn ang="0">
                <a:pos x="144" y="325"/>
              </a:cxn>
              <a:cxn ang="0">
                <a:pos x="154" y="325"/>
              </a:cxn>
              <a:cxn ang="0">
                <a:pos x="187" y="314"/>
              </a:cxn>
              <a:cxn ang="0">
                <a:pos x="203" y="292"/>
              </a:cxn>
              <a:cxn ang="0">
                <a:pos x="198" y="261"/>
              </a:cxn>
              <a:cxn ang="0">
                <a:pos x="178" y="244"/>
              </a:cxn>
              <a:cxn ang="0">
                <a:pos x="157" y="238"/>
              </a:cxn>
              <a:cxn ang="0">
                <a:pos x="154" y="203"/>
              </a:cxn>
              <a:cxn ang="0">
                <a:pos x="171" y="221"/>
              </a:cxn>
              <a:cxn ang="0">
                <a:pos x="194" y="204"/>
              </a:cxn>
              <a:cxn ang="0">
                <a:pos x="171" y="183"/>
              </a:cxn>
              <a:cxn ang="0">
                <a:pos x="154" y="165"/>
              </a:cxn>
              <a:cxn ang="0">
                <a:pos x="129" y="110"/>
              </a:cxn>
              <a:cxn ang="0">
                <a:pos x="129" y="84"/>
              </a:cxn>
              <a:cxn ang="0">
                <a:pos x="186" y="14"/>
              </a:cxn>
              <a:cxn ang="0">
                <a:pos x="194" y="90"/>
              </a:cxn>
              <a:cxn ang="0">
                <a:pos x="204" y="117"/>
              </a:cxn>
              <a:cxn ang="0">
                <a:pos x="245" y="178"/>
              </a:cxn>
              <a:cxn ang="0">
                <a:pos x="289" y="265"/>
              </a:cxn>
              <a:cxn ang="0">
                <a:pos x="298" y="337"/>
              </a:cxn>
              <a:cxn ang="0">
                <a:pos x="271" y="378"/>
              </a:cxn>
              <a:cxn ang="0">
                <a:pos x="219" y="393"/>
              </a:cxn>
              <a:cxn ang="0">
                <a:pos x="79" y="393"/>
              </a:cxn>
              <a:cxn ang="0">
                <a:pos x="28" y="378"/>
              </a:cxn>
              <a:cxn ang="0">
                <a:pos x="1" y="337"/>
              </a:cxn>
              <a:cxn ang="0">
                <a:pos x="10" y="265"/>
              </a:cxn>
              <a:cxn ang="0">
                <a:pos x="53" y="178"/>
              </a:cxn>
              <a:cxn ang="0">
                <a:pos x="93" y="118"/>
              </a:cxn>
              <a:cxn ang="0">
                <a:pos x="104" y="90"/>
              </a:cxn>
              <a:cxn ang="0">
                <a:pos x="113" y="18"/>
              </a:cxn>
            </a:cxnLst>
            <a:rect l="0" t="0" r="r" b="b"/>
            <a:pathLst>
              <a:path w="299" h="394">
                <a:moveTo>
                  <a:pt x="154" y="266"/>
                </a:moveTo>
                <a:lnTo>
                  <a:pt x="165" y="268"/>
                </a:lnTo>
                <a:lnTo>
                  <a:pt x="169" y="271"/>
                </a:lnTo>
                <a:lnTo>
                  <a:pt x="171" y="272"/>
                </a:lnTo>
                <a:lnTo>
                  <a:pt x="174" y="275"/>
                </a:lnTo>
                <a:lnTo>
                  <a:pt x="175" y="279"/>
                </a:lnTo>
                <a:lnTo>
                  <a:pt x="175" y="288"/>
                </a:lnTo>
                <a:lnTo>
                  <a:pt x="174" y="292"/>
                </a:lnTo>
                <a:lnTo>
                  <a:pt x="173" y="293"/>
                </a:lnTo>
                <a:lnTo>
                  <a:pt x="171" y="296"/>
                </a:lnTo>
                <a:lnTo>
                  <a:pt x="169" y="297"/>
                </a:lnTo>
                <a:lnTo>
                  <a:pt x="166" y="300"/>
                </a:lnTo>
                <a:lnTo>
                  <a:pt x="162" y="301"/>
                </a:lnTo>
                <a:lnTo>
                  <a:pt x="158" y="301"/>
                </a:lnTo>
                <a:lnTo>
                  <a:pt x="158" y="302"/>
                </a:lnTo>
                <a:lnTo>
                  <a:pt x="154" y="302"/>
                </a:lnTo>
                <a:lnTo>
                  <a:pt x="154" y="266"/>
                </a:lnTo>
                <a:close/>
                <a:moveTo>
                  <a:pt x="137" y="203"/>
                </a:moveTo>
                <a:lnTo>
                  <a:pt x="144" y="203"/>
                </a:lnTo>
                <a:lnTo>
                  <a:pt x="144" y="234"/>
                </a:lnTo>
                <a:lnTo>
                  <a:pt x="138" y="233"/>
                </a:lnTo>
                <a:lnTo>
                  <a:pt x="134" y="232"/>
                </a:lnTo>
                <a:lnTo>
                  <a:pt x="129" y="229"/>
                </a:lnTo>
                <a:lnTo>
                  <a:pt x="126" y="227"/>
                </a:lnTo>
                <a:lnTo>
                  <a:pt x="125" y="223"/>
                </a:lnTo>
                <a:lnTo>
                  <a:pt x="125" y="216"/>
                </a:lnTo>
                <a:lnTo>
                  <a:pt x="126" y="213"/>
                </a:lnTo>
                <a:lnTo>
                  <a:pt x="126" y="212"/>
                </a:lnTo>
                <a:lnTo>
                  <a:pt x="128" y="210"/>
                </a:lnTo>
                <a:lnTo>
                  <a:pt x="130" y="207"/>
                </a:lnTo>
                <a:lnTo>
                  <a:pt x="133" y="206"/>
                </a:lnTo>
                <a:lnTo>
                  <a:pt x="137" y="203"/>
                </a:lnTo>
                <a:close/>
                <a:moveTo>
                  <a:pt x="144" y="165"/>
                </a:moveTo>
                <a:lnTo>
                  <a:pt x="144" y="179"/>
                </a:lnTo>
                <a:lnTo>
                  <a:pt x="137" y="181"/>
                </a:lnTo>
                <a:lnTo>
                  <a:pt x="121" y="185"/>
                </a:lnTo>
                <a:lnTo>
                  <a:pt x="116" y="187"/>
                </a:lnTo>
                <a:lnTo>
                  <a:pt x="104" y="199"/>
                </a:lnTo>
                <a:lnTo>
                  <a:pt x="99" y="210"/>
                </a:lnTo>
                <a:lnTo>
                  <a:pt x="97" y="215"/>
                </a:lnTo>
                <a:lnTo>
                  <a:pt x="97" y="228"/>
                </a:lnTo>
                <a:lnTo>
                  <a:pt x="99" y="233"/>
                </a:lnTo>
                <a:lnTo>
                  <a:pt x="101" y="237"/>
                </a:lnTo>
                <a:lnTo>
                  <a:pt x="103" y="241"/>
                </a:lnTo>
                <a:lnTo>
                  <a:pt x="105" y="244"/>
                </a:lnTo>
                <a:lnTo>
                  <a:pt x="107" y="246"/>
                </a:lnTo>
                <a:lnTo>
                  <a:pt x="109" y="249"/>
                </a:lnTo>
                <a:lnTo>
                  <a:pt x="117" y="254"/>
                </a:lnTo>
                <a:lnTo>
                  <a:pt x="128" y="257"/>
                </a:lnTo>
                <a:lnTo>
                  <a:pt x="132" y="259"/>
                </a:lnTo>
                <a:lnTo>
                  <a:pt x="137" y="261"/>
                </a:lnTo>
                <a:lnTo>
                  <a:pt x="141" y="261"/>
                </a:lnTo>
                <a:lnTo>
                  <a:pt x="141" y="262"/>
                </a:lnTo>
                <a:lnTo>
                  <a:pt x="144" y="262"/>
                </a:lnTo>
                <a:lnTo>
                  <a:pt x="144" y="302"/>
                </a:lnTo>
                <a:lnTo>
                  <a:pt x="137" y="301"/>
                </a:lnTo>
                <a:lnTo>
                  <a:pt x="132" y="299"/>
                </a:lnTo>
                <a:lnTo>
                  <a:pt x="128" y="295"/>
                </a:lnTo>
                <a:lnTo>
                  <a:pt x="125" y="291"/>
                </a:lnTo>
                <a:lnTo>
                  <a:pt x="124" y="287"/>
                </a:lnTo>
                <a:lnTo>
                  <a:pt x="122" y="282"/>
                </a:lnTo>
                <a:lnTo>
                  <a:pt x="122" y="276"/>
                </a:lnTo>
                <a:lnTo>
                  <a:pt x="95" y="276"/>
                </a:lnTo>
                <a:lnTo>
                  <a:pt x="97" y="291"/>
                </a:lnTo>
                <a:lnTo>
                  <a:pt x="101" y="302"/>
                </a:lnTo>
                <a:lnTo>
                  <a:pt x="109" y="312"/>
                </a:lnTo>
                <a:lnTo>
                  <a:pt x="118" y="318"/>
                </a:lnTo>
                <a:lnTo>
                  <a:pt x="130" y="322"/>
                </a:lnTo>
                <a:lnTo>
                  <a:pt x="144" y="325"/>
                </a:lnTo>
                <a:lnTo>
                  <a:pt x="144" y="342"/>
                </a:lnTo>
                <a:lnTo>
                  <a:pt x="154" y="342"/>
                </a:lnTo>
                <a:lnTo>
                  <a:pt x="154" y="325"/>
                </a:lnTo>
                <a:lnTo>
                  <a:pt x="169" y="323"/>
                </a:lnTo>
                <a:lnTo>
                  <a:pt x="179" y="320"/>
                </a:lnTo>
                <a:lnTo>
                  <a:pt x="187" y="314"/>
                </a:lnTo>
                <a:lnTo>
                  <a:pt x="199" y="302"/>
                </a:lnTo>
                <a:lnTo>
                  <a:pt x="202" y="296"/>
                </a:lnTo>
                <a:lnTo>
                  <a:pt x="203" y="292"/>
                </a:lnTo>
                <a:lnTo>
                  <a:pt x="203" y="274"/>
                </a:lnTo>
                <a:lnTo>
                  <a:pt x="200" y="266"/>
                </a:lnTo>
                <a:lnTo>
                  <a:pt x="198" y="261"/>
                </a:lnTo>
                <a:lnTo>
                  <a:pt x="192" y="253"/>
                </a:lnTo>
                <a:lnTo>
                  <a:pt x="187" y="249"/>
                </a:lnTo>
                <a:lnTo>
                  <a:pt x="178" y="244"/>
                </a:lnTo>
                <a:lnTo>
                  <a:pt x="165" y="240"/>
                </a:lnTo>
                <a:lnTo>
                  <a:pt x="162" y="238"/>
                </a:lnTo>
                <a:lnTo>
                  <a:pt x="157" y="238"/>
                </a:lnTo>
                <a:lnTo>
                  <a:pt x="155" y="237"/>
                </a:lnTo>
                <a:lnTo>
                  <a:pt x="154" y="237"/>
                </a:lnTo>
                <a:lnTo>
                  <a:pt x="154" y="203"/>
                </a:lnTo>
                <a:lnTo>
                  <a:pt x="158" y="203"/>
                </a:lnTo>
                <a:lnTo>
                  <a:pt x="166" y="208"/>
                </a:lnTo>
                <a:lnTo>
                  <a:pt x="171" y="221"/>
                </a:lnTo>
                <a:lnTo>
                  <a:pt x="199" y="221"/>
                </a:lnTo>
                <a:lnTo>
                  <a:pt x="198" y="216"/>
                </a:lnTo>
                <a:lnTo>
                  <a:pt x="194" y="204"/>
                </a:lnTo>
                <a:lnTo>
                  <a:pt x="190" y="198"/>
                </a:lnTo>
                <a:lnTo>
                  <a:pt x="184" y="191"/>
                </a:lnTo>
                <a:lnTo>
                  <a:pt x="171" y="183"/>
                </a:lnTo>
                <a:lnTo>
                  <a:pt x="163" y="182"/>
                </a:lnTo>
                <a:lnTo>
                  <a:pt x="154" y="179"/>
                </a:lnTo>
                <a:lnTo>
                  <a:pt x="154" y="165"/>
                </a:lnTo>
                <a:lnTo>
                  <a:pt x="144" y="165"/>
                </a:lnTo>
                <a:close/>
                <a:moveTo>
                  <a:pt x="129" y="84"/>
                </a:moveTo>
                <a:lnTo>
                  <a:pt x="129" y="110"/>
                </a:lnTo>
                <a:lnTo>
                  <a:pt x="170" y="110"/>
                </a:lnTo>
                <a:lnTo>
                  <a:pt x="170" y="84"/>
                </a:lnTo>
                <a:lnTo>
                  <a:pt x="129" y="84"/>
                </a:lnTo>
                <a:close/>
                <a:moveTo>
                  <a:pt x="109" y="0"/>
                </a:moveTo>
                <a:lnTo>
                  <a:pt x="188" y="0"/>
                </a:lnTo>
                <a:lnTo>
                  <a:pt x="186" y="14"/>
                </a:lnTo>
                <a:lnTo>
                  <a:pt x="217" y="29"/>
                </a:lnTo>
                <a:lnTo>
                  <a:pt x="198" y="77"/>
                </a:lnTo>
                <a:lnTo>
                  <a:pt x="194" y="90"/>
                </a:lnTo>
                <a:lnTo>
                  <a:pt x="195" y="101"/>
                </a:lnTo>
                <a:lnTo>
                  <a:pt x="199" y="110"/>
                </a:lnTo>
                <a:lnTo>
                  <a:pt x="204" y="117"/>
                </a:lnTo>
                <a:lnTo>
                  <a:pt x="209" y="124"/>
                </a:lnTo>
                <a:lnTo>
                  <a:pt x="228" y="151"/>
                </a:lnTo>
                <a:lnTo>
                  <a:pt x="245" y="178"/>
                </a:lnTo>
                <a:lnTo>
                  <a:pt x="262" y="208"/>
                </a:lnTo>
                <a:lnTo>
                  <a:pt x="277" y="237"/>
                </a:lnTo>
                <a:lnTo>
                  <a:pt x="289" y="265"/>
                </a:lnTo>
                <a:lnTo>
                  <a:pt x="297" y="291"/>
                </a:lnTo>
                <a:lnTo>
                  <a:pt x="299" y="314"/>
                </a:lnTo>
                <a:lnTo>
                  <a:pt x="298" y="337"/>
                </a:lnTo>
                <a:lnTo>
                  <a:pt x="291" y="355"/>
                </a:lnTo>
                <a:lnTo>
                  <a:pt x="283" y="368"/>
                </a:lnTo>
                <a:lnTo>
                  <a:pt x="271" y="378"/>
                </a:lnTo>
                <a:lnTo>
                  <a:pt x="256" y="385"/>
                </a:lnTo>
                <a:lnTo>
                  <a:pt x="238" y="390"/>
                </a:lnTo>
                <a:lnTo>
                  <a:pt x="219" y="393"/>
                </a:lnTo>
                <a:lnTo>
                  <a:pt x="198" y="394"/>
                </a:lnTo>
                <a:lnTo>
                  <a:pt x="100" y="394"/>
                </a:lnTo>
                <a:lnTo>
                  <a:pt x="79" y="393"/>
                </a:lnTo>
                <a:lnTo>
                  <a:pt x="59" y="390"/>
                </a:lnTo>
                <a:lnTo>
                  <a:pt x="42" y="385"/>
                </a:lnTo>
                <a:lnTo>
                  <a:pt x="28" y="378"/>
                </a:lnTo>
                <a:lnTo>
                  <a:pt x="16" y="368"/>
                </a:lnTo>
                <a:lnTo>
                  <a:pt x="8" y="355"/>
                </a:lnTo>
                <a:lnTo>
                  <a:pt x="1" y="337"/>
                </a:lnTo>
                <a:lnTo>
                  <a:pt x="0" y="314"/>
                </a:lnTo>
                <a:lnTo>
                  <a:pt x="2" y="291"/>
                </a:lnTo>
                <a:lnTo>
                  <a:pt x="10" y="265"/>
                </a:lnTo>
                <a:lnTo>
                  <a:pt x="21" y="237"/>
                </a:lnTo>
                <a:lnTo>
                  <a:pt x="35" y="208"/>
                </a:lnTo>
                <a:lnTo>
                  <a:pt x="53" y="178"/>
                </a:lnTo>
                <a:lnTo>
                  <a:pt x="70" y="151"/>
                </a:lnTo>
                <a:lnTo>
                  <a:pt x="88" y="124"/>
                </a:lnTo>
                <a:lnTo>
                  <a:pt x="93" y="118"/>
                </a:lnTo>
                <a:lnTo>
                  <a:pt x="99" y="110"/>
                </a:lnTo>
                <a:lnTo>
                  <a:pt x="103" y="101"/>
                </a:lnTo>
                <a:lnTo>
                  <a:pt x="104" y="90"/>
                </a:lnTo>
                <a:lnTo>
                  <a:pt x="100" y="77"/>
                </a:lnTo>
                <a:lnTo>
                  <a:pt x="80" y="29"/>
                </a:lnTo>
                <a:lnTo>
                  <a:pt x="113" y="18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58" name="Title 2"/>
          <p:cNvSpPr txBox="1">
            <a:spLocks/>
          </p:cNvSpPr>
          <p:nvPr/>
        </p:nvSpPr>
        <p:spPr>
          <a:xfrm>
            <a:off x="5029199" y="9549913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Business Model Canvas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14"/>
          <p:cNvSpPr txBox="1"/>
          <p:nvPr/>
        </p:nvSpPr>
        <p:spPr>
          <a:xfrm>
            <a:off x="1173652" y="2125326"/>
            <a:ext cx="2721834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Đơn vị cung cấp vải sợi, phụ liệu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Nhà cung cấp thiết bị, máy may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Nhà cung cấp dịch vụ thương mại điện tử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smtClean="0">
                <a:latin typeface="Consolas" panose="020B0609020204030204" pitchFamily="49" charset="0"/>
              </a:rPr>
              <a:t>Ban quản </a:t>
            </a:r>
            <a:r>
              <a:rPr lang="en-US" sz="2000">
                <a:latin typeface="Consolas" panose="020B0609020204030204" pitchFamily="49" charset="0"/>
              </a:rPr>
              <a:t>lý chợ phiên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Nhà đầu tư</a:t>
            </a:r>
          </a:p>
        </p:txBody>
      </p:sp>
      <p:sp>
        <p:nvSpPr>
          <p:cNvPr id="61" name="TextBox 14"/>
          <p:cNvSpPr txBox="1"/>
          <p:nvPr/>
        </p:nvSpPr>
        <p:spPr>
          <a:xfrm>
            <a:off x="4333279" y="1974324"/>
            <a:ext cx="2839851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Truyền </a:t>
            </a:r>
            <a:r>
              <a:rPr lang="en-US" sz="2000" smtClean="0">
                <a:latin typeface="Consolas" panose="020B0609020204030204" pitchFamily="49" charset="0"/>
              </a:rPr>
              <a:t>thông</a:t>
            </a:r>
            <a:endParaRPr lang="en-US" sz="2000">
              <a:latin typeface="Consolas" panose="020B0609020204030204" pitchFamily="49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Sản </a:t>
            </a:r>
            <a:r>
              <a:rPr lang="en-US" sz="2000" smtClean="0">
                <a:latin typeface="Consolas" panose="020B0609020204030204" pitchFamily="49" charset="0"/>
              </a:rPr>
              <a:t>xuất</a:t>
            </a:r>
            <a:endParaRPr lang="en-US" sz="2000">
              <a:latin typeface="Consolas" panose="020B0609020204030204" pitchFamily="49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Phân </a:t>
            </a:r>
            <a:r>
              <a:rPr lang="en-US" sz="2000" smtClean="0">
                <a:latin typeface="Consolas" panose="020B0609020204030204" pitchFamily="49" charset="0"/>
              </a:rPr>
              <a:t>phối</a:t>
            </a:r>
            <a:endParaRPr lang="en-US" sz="2000">
              <a:latin typeface="Consolas" panose="020B0609020204030204" pitchFamily="49" charset="0"/>
            </a:endParaRPr>
          </a:p>
        </p:txBody>
      </p:sp>
      <p:sp>
        <p:nvSpPr>
          <p:cNvPr id="63" name="TextBox 14"/>
          <p:cNvSpPr txBox="1"/>
          <p:nvPr/>
        </p:nvSpPr>
        <p:spPr>
          <a:xfrm>
            <a:off x="4333279" y="4577535"/>
            <a:ext cx="2909821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Thiết bị sản xuất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Thợ may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Đội ngũ thiết kế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Đội ngũ marketing và sales</a:t>
            </a:r>
          </a:p>
        </p:txBody>
      </p:sp>
      <p:sp>
        <p:nvSpPr>
          <p:cNvPr id="64" name="TextBox 14"/>
          <p:cNvSpPr txBox="1"/>
          <p:nvPr/>
        </p:nvSpPr>
        <p:spPr>
          <a:xfrm>
            <a:off x="7689089" y="2007826"/>
            <a:ext cx="2909821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Tích hợp ba lô - phụ kiện hằng ngày thêm tính năng mới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smtClean="0">
                <a:latin typeface="Consolas" panose="020B0609020204030204" pitchFamily="49" charset="0"/>
              </a:rPr>
              <a:t>Đáp </a:t>
            </a:r>
            <a:r>
              <a:rPr lang="en-US" sz="2000">
                <a:latin typeface="Consolas" panose="020B0609020204030204" pitchFamily="49" charset="0"/>
              </a:rPr>
              <a:t>ứng nhu cầu nghỉ ngơi đơn giản nhưng cần thiết.</a:t>
            </a:r>
          </a:p>
        </p:txBody>
      </p:sp>
      <p:sp>
        <p:nvSpPr>
          <p:cNvPr id="65" name="TextBox 14"/>
          <p:cNvSpPr txBox="1"/>
          <p:nvPr/>
        </p:nvSpPr>
        <p:spPr>
          <a:xfrm>
            <a:off x="10858534" y="1944231"/>
            <a:ext cx="3038628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smtClean="0">
                <a:latin typeface="Consolas" panose="020B0609020204030204" pitchFamily="49" charset="0"/>
              </a:rPr>
              <a:t>Hướng </a:t>
            </a:r>
            <a:r>
              <a:rPr lang="en-US" sz="2000">
                <a:latin typeface="Consolas" panose="020B0609020204030204" pitchFamily="49" charset="0"/>
              </a:rPr>
              <a:t>dẫn sử dụng và hỗ trợ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Tư vấn và thiết kế mẫu theo yêu cầu</a:t>
            </a:r>
          </a:p>
        </p:txBody>
      </p:sp>
      <p:sp>
        <p:nvSpPr>
          <p:cNvPr id="66" name="TextBox 14"/>
          <p:cNvSpPr txBox="1"/>
          <p:nvPr/>
        </p:nvSpPr>
        <p:spPr>
          <a:xfrm>
            <a:off x="10876087" y="4250162"/>
            <a:ext cx="303862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smtClean="0">
                <a:latin typeface="Consolas" panose="020B0609020204030204" pitchFamily="49" charset="0"/>
              </a:rPr>
              <a:t>Chợ phiên</a:t>
            </a:r>
            <a:endParaRPr lang="en-US" sz="2000">
              <a:latin typeface="Consolas" panose="020B0609020204030204" pitchFamily="49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Thương mại điện tử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Mạng xã hội</a:t>
            </a:r>
          </a:p>
        </p:txBody>
      </p:sp>
      <p:sp>
        <p:nvSpPr>
          <p:cNvPr id="67" name="TextBox 14"/>
          <p:cNvSpPr txBox="1"/>
          <p:nvPr/>
        </p:nvSpPr>
        <p:spPr>
          <a:xfrm>
            <a:off x="14206899" y="2097634"/>
            <a:ext cx="3102131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Học sinh, sinh </a:t>
            </a:r>
            <a:r>
              <a:rPr lang="en-US" sz="2000" smtClean="0">
                <a:latin typeface="Consolas" panose="020B0609020204030204" pitchFamily="49" charset="0"/>
              </a:rPr>
              <a:t>viên</a:t>
            </a:r>
            <a:endParaRPr lang="en-US" sz="2000">
              <a:latin typeface="Consolas" panose="020B0609020204030204" pitchFamily="49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Nhân viên văn </a:t>
            </a:r>
            <a:r>
              <a:rPr lang="en-US" sz="2000" smtClean="0">
                <a:latin typeface="Consolas" panose="020B0609020204030204" pitchFamily="49" charset="0"/>
              </a:rPr>
              <a:t>phòng</a:t>
            </a:r>
            <a:endParaRPr lang="en-US" sz="200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Những người thích sống “xê dịch”, ít có thời gian ở </a:t>
            </a:r>
            <a:r>
              <a:rPr lang="en-US" sz="2000" smtClean="0">
                <a:latin typeface="Consolas" panose="020B0609020204030204" pitchFamily="49" charset="0"/>
              </a:rPr>
              <a:t>nhà</a:t>
            </a:r>
            <a:endParaRPr lang="en-US" sz="2000">
              <a:latin typeface="Consolas" panose="020B0609020204030204" pitchFamily="49" charset="0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931583" y="6783854"/>
            <a:ext cx="8305026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Trả lương cho nhân viên </a:t>
            </a:r>
            <a:endParaRPr lang="en-US" sz="2000" smtClean="0">
              <a:latin typeface="Consolas" panose="020B0609020204030204" pitchFamily="49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smtClean="0">
                <a:latin typeface="Consolas" panose="020B0609020204030204" pitchFamily="49" charset="0"/>
              </a:rPr>
              <a:t>Chi </a:t>
            </a:r>
            <a:r>
              <a:rPr lang="en-US" sz="2000">
                <a:latin typeface="Consolas" panose="020B0609020204030204" pitchFamily="49" charset="0"/>
              </a:rPr>
              <a:t>phí </a:t>
            </a:r>
            <a:r>
              <a:rPr lang="en-US" sz="2000" smtClean="0">
                <a:latin typeface="Consolas" panose="020B0609020204030204" pitchFamily="49" charset="0"/>
              </a:rPr>
              <a:t>nguyên liệu và thiết </a:t>
            </a:r>
            <a:r>
              <a:rPr lang="en-US" sz="2000">
                <a:latin typeface="Consolas" panose="020B0609020204030204" pitchFamily="49" charset="0"/>
              </a:rPr>
              <a:t>bị may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Phí quảng cáo </a:t>
            </a:r>
            <a:endParaRPr lang="en-US" sz="2000" smtClean="0">
              <a:latin typeface="Consolas" panose="020B0609020204030204" pitchFamily="49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smtClean="0">
                <a:latin typeface="Consolas" panose="020B0609020204030204" pitchFamily="49" charset="0"/>
              </a:rPr>
              <a:t>Phí </a:t>
            </a:r>
            <a:r>
              <a:rPr lang="en-US" sz="2000">
                <a:latin typeface="Consolas" panose="020B0609020204030204" pitchFamily="49" charset="0"/>
              </a:rPr>
              <a:t>dịch vụ thương mại điện tử, gian </a:t>
            </a:r>
            <a:r>
              <a:rPr lang="en-US" sz="2000" smtClean="0">
                <a:latin typeface="Consolas" panose="020B0609020204030204" pitchFamily="49" charset="0"/>
              </a:rPr>
              <a:t>hàng</a:t>
            </a:r>
            <a:endParaRPr lang="en-US" sz="200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Chi phí khác (tiền điện, thuế, thuê đất sản xuất,… )</a:t>
            </a:r>
          </a:p>
        </p:txBody>
      </p:sp>
      <p:sp>
        <p:nvSpPr>
          <p:cNvPr id="71" name="TextBox 14"/>
          <p:cNvSpPr txBox="1"/>
          <p:nvPr/>
        </p:nvSpPr>
        <p:spPr>
          <a:xfrm>
            <a:off x="9334332" y="6959152"/>
            <a:ext cx="738874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Lợi nhuận từ mỗi sản phẩm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</a:rPr>
              <a:t>Chi phí thiết kế mẫu theo yêu cầu</a:t>
            </a:r>
          </a:p>
        </p:txBody>
      </p:sp>
      <p:sp>
        <p:nvSpPr>
          <p:cNvPr id="60" name="Hộp Văn bản 59"/>
          <p:cNvSpPr txBox="1"/>
          <p:nvPr/>
        </p:nvSpPr>
        <p:spPr>
          <a:xfrm>
            <a:off x="17748944" y="980628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15</a:t>
            </a:r>
            <a:endParaRPr 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56088" y="-38100"/>
            <a:ext cx="1284788" cy="10325100"/>
          </a:xfrm>
          <a:prstGeom prst="rect">
            <a:avLst/>
          </a:prstGeom>
          <a:solidFill>
            <a:srgbClr val="3D5C60"/>
          </a:solidFill>
        </p:spPr>
      </p:sp>
      <p:grpSp>
        <p:nvGrpSpPr>
          <p:cNvPr id="3" name="Group 3"/>
          <p:cNvGrpSpPr/>
          <p:nvPr/>
        </p:nvGrpSpPr>
        <p:grpSpPr>
          <a:xfrm>
            <a:off x="3679949" y="475564"/>
            <a:ext cx="4321051" cy="984762"/>
            <a:chOff x="0" y="-57149"/>
            <a:chExt cx="5761401" cy="1313015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49"/>
              <a:ext cx="5761401" cy="765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7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1" u="none" strike="noStrike" kern="1200" cap="none" spc="170" normalizeH="0" baseline="0" noProof="0" smtClean="0">
                  <a:ln>
                    <a:noFill/>
                  </a:ln>
                  <a:solidFill>
                    <a:srgbClr val="3D5C6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Trong Hieu Le</a:t>
              </a:r>
              <a:endParaRPr kumimoji="0" lang="en-US" sz="3400" b="0" i="1" u="none" strike="noStrike" kern="1200" cap="none" spc="170" normalizeH="0" baseline="0" noProof="0" dirty="0">
                <a:ln>
                  <a:noFill/>
                </a:ln>
                <a:solidFill>
                  <a:srgbClr val="3D5C60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46868"/>
              <a:ext cx="5761401" cy="708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" normalizeH="0" baseline="0" noProof="0" smtClean="0">
                  <a:ln>
                    <a:noFill/>
                  </a:ln>
                  <a:solidFill>
                    <a:srgbClr val="3D5C6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Founder</a:t>
              </a:r>
              <a:endParaRPr kumimoji="0" lang="en-US" sz="3000" b="0" i="0" u="none" strike="noStrike" kern="1200" cap="none" spc="30" normalizeH="0" baseline="0" noProof="0" dirty="0">
                <a:ln>
                  <a:noFill/>
                </a:ln>
                <a:solidFill>
                  <a:srgbClr val="3D5C60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>
            <a:off x="11850139" y="-283337"/>
            <a:ext cx="6437861" cy="10720569"/>
          </a:xfrm>
          <a:prstGeom prst="rect">
            <a:avLst/>
          </a:prstGeom>
          <a:solidFill>
            <a:srgbClr val="3D5C60"/>
          </a:solidFill>
        </p:spPr>
      </p:sp>
      <p:grpSp>
        <p:nvGrpSpPr>
          <p:cNvPr id="11" name="Group 11"/>
          <p:cNvGrpSpPr/>
          <p:nvPr/>
        </p:nvGrpSpPr>
        <p:grpSpPr>
          <a:xfrm>
            <a:off x="6553200" y="2019079"/>
            <a:ext cx="4321051" cy="991607"/>
            <a:chOff x="0" y="-57149"/>
            <a:chExt cx="5761401" cy="132214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49"/>
              <a:ext cx="5761401" cy="765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7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1" u="none" strike="noStrike" kern="1200" cap="none" spc="170" normalizeH="0" baseline="0" noProof="0" smtClean="0">
                  <a:ln>
                    <a:noFill/>
                  </a:ln>
                  <a:solidFill>
                    <a:srgbClr val="3D5C60"/>
                  </a:solidFill>
                  <a:effectLst/>
                  <a:uLnTx/>
                  <a:uFillTx/>
                  <a:latin typeface="Consolas" panose="020B0609020204030204" pitchFamily="49" charset="0"/>
                  <a:cs typeface="Martel Regular" panose="020B0604020202020204" charset="0"/>
                </a:rPr>
                <a:t>Son Duc</a:t>
              </a:r>
              <a:r>
                <a:rPr kumimoji="0" lang="en-US" sz="3400" b="0" i="1" u="none" strike="noStrike" kern="1200" cap="none" spc="170" normalizeH="0" noProof="0" smtClean="0">
                  <a:ln>
                    <a:noFill/>
                  </a:ln>
                  <a:solidFill>
                    <a:srgbClr val="3D5C60"/>
                  </a:solidFill>
                  <a:effectLst/>
                  <a:uLnTx/>
                  <a:uFillTx/>
                  <a:latin typeface="Consolas" panose="020B0609020204030204" pitchFamily="49" charset="0"/>
                  <a:cs typeface="Martel Regular" panose="020B0604020202020204" charset="0"/>
                </a:rPr>
                <a:t> Cao</a:t>
              </a:r>
              <a:endParaRPr kumimoji="0" lang="en-US" sz="3400" b="0" i="1" u="none" strike="noStrike" kern="1200" cap="none" spc="170" normalizeH="0" baseline="0" noProof="0" dirty="0">
                <a:ln>
                  <a:noFill/>
                </a:ln>
                <a:solidFill>
                  <a:srgbClr val="3D5C60"/>
                </a:solidFill>
                <a:effectLst/>
                <a:uLnTx/>
                <a:uFillTx/>
                <a:latin typeface="Consolas" panose="020B0609020204030204" pitchFamily="49" charset="0"/>
                <a:cs typeface="Martel Regular" panose="020B0604020202020204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55995"/>
              <a:ext cx="5761401" cy="708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" normalizeH="0" baseline="0" noProof="0" smtClean="0">
                  <a:ln>
                    <a:noFill/>
                  </a:ln>
                  <a:solidFill>
                    <a:srgbClr val="3D5C6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Designer</a:t>
              </a:r>
              <a:endParaRPr kumimoji="0" lang="en-US" sz="3000" b="0" i="0" u="none" strike="noStrike" kern="1200" cap="none" spc="30" normalizeH="0" baseline="0" noProof="0" dirty="0">
                <a:ln>
                  <a:noFill/>
                </a:ln>
                <a:solidFill>
                  <a:srgbClr val="3D5C60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716600" y="4288666"/>
            <a:ext cx="4326132" cy="1135834"/>
            <a:chOff x="-6775" y="-57149"/>
            <a:chExt cx="5768176" cy="151444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49"/>
              <a:ext cx="5761401" cy="765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7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1" u="none" strike="noStrike" kern="1200" cap="none" spc="170" normalizeH="0" baseline="0" noProof="0" smtClean="0">
                  <a:ln>
                    <a:noFill/>
                  </a:ln>
                  <a:solidFill>
                    <a:srgbClr val="3D5C6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An</a:t>
              </a:r>
              <a:r>
                <a:rPr kumimoji="0" lang="en-US" sz="3400" b="0" i="1" u="none" strike="noStrike" kern="1200" cap="none" spc="170" normalizeH="0" noProof="0" smtClean="0">
                  <a:ln>
                    <a:noFill/>
                  </a:ln>
                  <a:solidFill>
                    <a:srgbClr val="3D5C6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 Nguyen</a:t>
              </a:r>
              <a:endParaRPr kumimoji="0" lang="en-US" sz="3400" b="0" i="1" u="none" strike="noStrike" kern="1200" cap="none" spc="170" normalizeH="0" baseline="0" noProof="0" dirty="0">
                <a:ln>
                  <a:noFill/>
                </a:ln>
                <a:solidFill>
                  <a:srgbClr val="3D5C60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6775" y="687855"/>
              <a:ext cx="5761401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spc="30" smtClean="0">
                  <a:solidFill>
                    <a:srgbClr val="3D5C60"/>
                  </a:solidFill>
                  <a:latin typeface="Consolas" panose="020B0609020204030204" pitchFamily="49" charset="0"/>
                </a:rPr>
                <a:t>Sales &amp; Marketing</a:t>
              </a:r>
              <a:endParaRPr kumimoji="0" lang="en-US" sz="3000" b="0" i="0" u="none" strike="noStrike" kern="1200" cap="none" spc="30" normalizeH="0" baseline="0" noProof="0" dirty="0">
                <a:ln>
                  <a:noFill/>
                </a:ln>
                <a:solidFill>
                  <a:srgbClr val="3D5C60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64438" y="2394932"/>
            <a:ext cx="6209261" cy="5133853"/>
            <a:chOff x="-80128" y="296973"/>
            <a:chExt cx="6153443" cy="6845137"/>
          </a:xfrm>
        </p:grpSpPr>
        <p:sp>
          <p:nvSpPr>
            <p:cNvPr id="18" name="TextBox 18"/>
            <p:cNvSpPr txBox="1"/>
            <p:nvPr/>
          </p:nvSpPr>
          <p:spPr>
            <a:xfrm>
              <a:off x="-80128" y="296973"/>
              <a:ext cx="6153443" cy="31119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0" b="1" i="0" u="none" strike="noStrike" kern="1200" cap="none" spc="-70" normalizeH="0" baseline="0" noProof="0" dirty="0" smtClean="0">
                <a:ln>
                  <a:noFill/>
                </a:ln>
                <a:solidFill>
                  <a:srgbClr val="FFDAC3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9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0" b="1" i="0" u="none" strike="noStrike" kern="1200" cap="none" spc="-70" normalizeH="0" baseline="0" noProof="0" dirty="0" smtClean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Daydreamers </a:t>
              </a:r>
              <a:endParaRPr kumimoji="0" lang="en-US" sz="7000" b="1" i="0" u="none" strike="noStrike" kern="1200" cap="none" spc="-70" normalizeH="0" baseline="0" noProof="0" dirty="0">
                <a:ln>
                  <a:noFill/>
                </a:ln>
                <a:solidFill>
                  <a:srgbClr val="FFDAC3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69873" y="5358263"/>
              <a:ext cx="5820297" cy="45497"/>
            </a:xfrm>
            <a:prstGeom prst="rect">
              <a:avLst/>
            </a:prstGeom>
            <a:solidFill>
              <a:srgbClr val="87A0A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69873" y="6381047"/>
              <a:ext cx="5812108" cy="761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6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179" normalizeH="0" baseline="0" noProof="0" smtClean="0">
                  <a:ln>
                    <a:noFill/>
                  </a:ln>
                  <a:solidFill>
                    <a:srgbClr val="FFDAC3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We dream with you</a:t>
              </a:r>
              <a:endParaRPr kumimoji="0" lang="en-US" sz="3600" b="1" i="0" u="none" strike="noStrike" kern="1200" cap="none" spc="179" normalizeH="0" baseline="0" noProof="0">
                <a:ln>
                  <a:noFill/>
                </a:ln>
                <a:solidFill>
                  <a:srgbClr val="FFDAC3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Group 14"/>
          <p:cNvGrpSpPr/>
          <p:nvPr/>
        </p:nvGrpSpPr>
        <p:grpSpPr>
          <a:xfrm>
            <a:off x="6272321" y="6591464"/>
            <a:ext cx="4321051" cy="1061253"/>
            <a:chOff x="0" y="-57149"/>
            <a:chExt cx="5761401" cy="1415003"/>
          </a:xfrm>
        </p:grpSpPr>
        <p:sp>
          <p:nvSpPr>
            <p:cNvPr id="22" name="TextBox 15"/>
            <p:cNvSpPr txBox="1"/>
            <p:nvPr/>
          </p:nvSpPr>
          <p:spPr>
            <a:xfrm>
              <a:off x="0" y="-57149"/>
              <a:ext cx="5761401" cy="765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7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1" u="none" strike="noStrike" kern="1200" cap="none" spc="170" normalizeH="0" baseline="0" noProof="0" smtClean="0">
                  <a:ln>
                    <a:noFill/>
                  </a:ln>
                  <a:solidFill>
                    <a:srgbClr val="3D5C6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Quan Truong</a:t>
              </a:r>
              <a:endParaRPr kumimoji="0" lang="en-US" sz="3400" b="0" i="1" u="none" strike="noStrike" kern="1200" cap="none" spc="170" normalizeH="0" baseline="0" noProof="0" dirty="0">
                <a:ln>
                  <a:noFill/>
                </a:ln>
                <a:solidFill>
                  <a:srgbClr val="3D5C60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  <p:sp>
          <p:nvSpPr>
            <p:cNvPr id="23" name="TextBox 16"/>
            <p:cNvSpPr txBox="1"/>
            <p:nvPr/>
          </p:nvSpPr>
          <p:spPr>
            <a:xfrm>
              <a:off x="0" y="648856"/>
              <a:ext cx="5761401" cy="708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" normalizeH="0" baseline="0" noProof="0" smtClean="0">
                  <a:ln>
                    <a:noFill/>
                  </a:ln>
                  <a:solidFill>
                    <a:srgbClr val="3D5C6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Accountant</a:t>
              </a:r>
              <a:endParaRPr kumimoji="0" lang="en-US" sz="3000" b="0" i="0" u="none" strike="noStrike" kern="1200" cap="none" spc="30" normalizeH="0" baseline="0" noProof="0" dirty="0">
                <a:ln>
                  <a:noFill/>
                </a:ln>
                <a:solidFill>
                  <a:srgbClr val="3D5C60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</p:grpSp>
      <p:grpSp>
        <p:nvGrpSpPr>
          <p:cNvPr id="24" name="Group 14"/>
          <p:cNvGrpSpPr/>
          <p:nvPr/>
        </p:nvGrpSpPr>
        <p:grpSpPr>
          <a:xfrm>
            <a:off x="3809257" y="8325957"/>
            <a:ext cx="4321051" cy="981954"/>
            <a:chOff x="0" y="-57149"/>
            <a:chExt cx="5761401" cy="1309271"/>
          </a:xfrm>
        </p:grpSpPr>
        <p:sp>
          <p:nvSpPr>
            <p:cNvPr id="25" name="TextBox 15"/>
            <p:cNvSpPr txBox="1"/>
            <p:nvPr/>
          </p:nvSpPr>
          <p:spPr>
            <a:xfrm>
              <a:off x="0" y="-57149"/>
              <a:ext cx="5761401" cy="765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7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1" u="none" strike="noStrike" kern="1200" cap="none" spc="170" normalizeH="0" baseline="0" noProof="0" smtClean="0">
                  <a:ln>
                    <a:noFill/>
                  </a:ln>
                  <a:solidFill>
                    <a:srgbClr val="3D5C6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Tran Chau Vuong</a:t>
              </a:r>
              <a:endParaRPr kumimoji="0" lang="en-US" sz="3400" b="0" i="1" u="none" strike="noStrike" kern="1200" cap="none" spc="170" normalizeH="0" baseline="0" noProof="0" dirty="0">
                <a:ln>
                  <a:noFill/>
                </a:ln>
                <a:solidFill>
                  <a:srgbClr val="3D5C60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  <p:sp>
          <p:nvSpPr>
            <p:cNvPr id="26" name="TextBox 16"/>
            <p:cNvSpPr txBox="1"/>
            <p:nvPr/>
          </p:nvSpPr>
          <p:spPr>
            <a:xfrm>
              <a:off x="119660" y="543124"/>
              <a:ext cx="5641738" cy="708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30" normalizeH="0" baseline="0" noProof="0" smtClean="0">
                  <a:ln>
                    <a:noFill/>
                  </a:ln>
                  <a:solidFill>
                    <a:srgbClr val="3D5C6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Chief</a:t>
              </a:r>
              <a:r>
                <a:rPr kumimoji="0" lang="en-US" sz="3000" b="0" i="0" u="none" strike="noStrike" kern="1200" cap="none" spc="30" normalizeH="0" noProof="0" smtClean="0">
                  <a:ln>
                    <a:noFill/>
                  </a:ln>
                  <a:solidFill>
                    <a:srgbClr val="3D5C6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 Tailor</a:t>
              </a:r>
              <a:endParaRPr kumimoji="0" lang="en-US" sz="3000" b="0" i="0" u="none" strike="noStrike" kern="1200" cap="none" spc="30" normalizeH="0" baseline="0" noProof="0" dirty="0">
                <a:ln>
                  <a:noFill/>
                </a:ln>
                <a:solidFill>
                  <a:srgbClr val="3D5C60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</p:grpSp>
      <p:pic>
        <p:nvPicPr>
          <p:cNvPr id="27" name="Picture Placeholder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563" y="186725"/>
            <a:ext cx="2185944" cy="2213575"/>
          </a:xfrm>
          <a:prstGeom prst="ellipse">
            <a:avLst/>
          </a:prstGeom>
        </p:spPr>
      </p:pic>
      <p:pic>
        <p:nvPicPr>
          <p:cNvPr id="28" name="Picture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677" y="1731117"/>
            <a:ext cx="2077290" cy="1893324"/>
          </a:xfrm>
          <a:prstGeom prst="ellipse">
            <a:avLst/>
          </a:prstGeom>
        </p:spPr>
      </p:pic>
      <p:pic>
        <p:nvPicPr>
          <p:cNvPr id="29" name="Picture Placeholder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72" y="4015082"/>
            <a:ext cx="2176251" cy="2062111"/>
          </a:xfrm>
          <a:prstGeom prst="ellipse">
            <a:avLst/>
          </a:prstGeom>
        </p:spPr>
      </p:pic>
      <p:pic>
        <p:nvPicPr>
          <p:cNvPr id="30" name="Picture Placeholder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849" y="5921525"/>
            <a:ext cx="2259118" cy="2379674"/>
          </a:xfrm>
          <a:prstGeom prst="ellipse">
            <a:avLst/>
          </a:prstGeom>
        </p:spPr>
      </p:pic>
      <p:pic>
        <p:nvPicPr>
          <p:cNvPr id="31" name="Picture Placeholder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51" y="7798432"/>
            <a:ext cx="2179009" cy="217448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307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750"/>
                            </p:stCondLst>
                            <p:childTnLst>
                              <p:par>
                                <p:cTn id="3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25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C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66700" y="8239125"/>
            <a:ext cx="18783300" cy="2228850"/>
          </a:xfrm>
          <a:prstGeom prst="rect">
            <a:avLst/>
          </a:prstGeom>
          <a:solidFill>
            <a:srgbClr val="FFDAC3"/>
          </a:solidFill>
        </p:spPr>
      </p:sp>
      <p:sp>
        <p:nvSpPr>
          <p:cNvPr id="3" name="TextBox 3"/>
          <p:cNvSpPr txBox="1"/>
          <p:nvPr/>
        </p:nvSpPr>
        <p:spPr>
          <a:xfrm>
            <a:off x="1148642" y="8934450"/>
            <a:ext cx="16110658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fontAlgn="base"/>
            <a:r>
              <a:rPr lang="en-US" sz="3600" b="1">
                <a:solidFill>
                  <a:srgbClr val="3D5C60"/>
                </a:solidFill>
                <a:latin typeface="Consolas" panose="020B0609020204030204" pitchFamily="49" charset="0"/>
              </a:rPr>
              <a:t>Hậu quả duy nhất của thiếu ngủ là mệt mỏi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355995" y="772561"/>
            <a:ext cx="11728857" cy="2550627"/>
            <a:chOff x="0" y="-9525"/>
            <a:chExt cx="13538200" cy="4006532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3479877" cy="2051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vi-VN" sz="10000" b="1" i="0" spc="-100" smtClean="0">
                  <a:solidFill>
                    <a:srgbClr val="FFDAC3"/>
                  </a:solidFill>
                  <a:latin typeface="Martel Sans Bold"/>
                </a:rPr>
                <a:t>73%</a:t>
              </a:r>
              <a:endParaRPr lang="en-US" sz="10000" b="1" i="0" spc="-100">
                <a:solidFill>
                  <a:srgbClr val="FFDAC3"/>
                </a:solidFill>
                <a:latin typeface="Martel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176270"/>
              <a:ext cx="13479877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vi-VN" sz="3400" b="0" i="1" spc="170" smtClean="0">
                  <a:solidFill>
                    <a:srgbClr val="FFDAC3"/>
                  </a:solidFill>
                  <a:latin typeface="Consolas" panose="020B0609020204030204" pitchFamily="49" charset="0"/>
                </a:rPr>
                <a:t>Dân số Việt Nam nghỉ trưa</a:t>
              </a:r>
              <a:endParaRPr lang="en-US" sz="3400" b="0" i="1" spc="170">
                <a:solidFill>
                  <a:srgbClr val="FFDAC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425700"/>
              <a:ext cx="13538200" cy="50800"/>
            </a:xfrm>
            <a:prstGeom prst="rect">
              <a:avLst/>
            </a:prstGeom>
            <a:solidFill>
              <a:srgbClr val="87A0A6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1295400" y="2047875"/>
            <a:ext cx="4533900" cy="4019550"/>
          </a:xfrm>
          <a:prstGeom prst="rect">
            <a:avLst/>
          </a:prstGeom>
          <a:solidFill>
            <a:srgbClr val="FFDAC3"/>
          </a:solidFill>
        </p:spPr>
      </p:sp>
      <p:sp>
        <p:nvSpPr>
          <p:cNvPr id="9" name="TextBox 9"/>
          <p:cNvSpPr txBox="1"/>
          <p:nvPr/>
        </p:nvSpPr>
        <p:spPr>
          <a:xfrm>
            <a:off x="1822096" y="3461385"/>
            <a:ext cx="3480508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b="1" i="0" spc="179">
                <a:solidFill>
                  <a:srgbClr val="3D5C60"/>
                </a:solidFill>
                <a:latin typeface="Martel Sans Bold"/>
              </a:rPr>
              <a:t>DID YOU KNOW?</a:t>
            </a:r>
          </a:p>
        </p:txBody>
      </p:sp>
      <p:grpSp>
        <p:nvGrpSpPr>
          <p:cNvPr id="10" name="Group 4"/>
          <p:cNvGrpSpPr/>
          <p:nvPr/>
        </p:nvGrpSpPr>
        <p:grpSpPr>
          <a:xfrm>
            <a:off x="6355995" y="4555595"/>
            <a:ext cx="11779604" cy="3097424"/>
            <a:chOff x="0" y="-9525"/>
            <a:chExt cx="13538200" cy="5287286"/>
          </a:xfrm>
        </p:grpSpPr>
        <p:sp>
          <p:nvSpPr>
            <p:cNvPr id="11" name="TextBox 5"/>
            <p:cNvSpPr txBox="1"/>
            <p:nvPr/>
          </p:nvSpPr>
          <p:spPr>
            <a:xfrm>
              <a:off x="0" y="-9525"/>
              <a:ext cx="13479877" cy="2051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vi-VN" sz="10000" b="1" spc="-100" smtClean="0">
                  <a:solidFill>
                    <a:srgbClr val="FFDAC3"/>
                  </a:solidFill>
                  <a:latin typeface="Martel Sans Bold"/>
                </a:rPr>
                <a:t>3-20 phút</a:t>
              </a:r>
              <a:endParaRPr lang="en-US" sz="10000" b="1" i="0" spc="-100">
                <a:solidFill>
                  <a:srgbClr val="FFDAC3"/>
                </a:solidFill>
                <a:latin typeface="Martel Sans Bold"/>
              </a:endParaRPr>
            </a:p>
          </p:txBody>
        </p:sp>
        <p:sp>
          <p:nvSpPr>
            <p:cNvPr id="12" name="TextBox 6"/>
            <p:cNvSpPr txBox="1"/>
            <p:nvPr/>
          </p:nvSpPr>
          <p:spPr>
            <a:xfrm>
              <a:off x="0" y="3176270"/>
              <a:ext cx="13479877" cy="2101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vi-VN" sz="3400" i="1" spc="170" smtClean="0">
                  <a:solidFill>
                    <a:srgbClr val="FFDAC3"/>
                  </a:solidFill>
                  <a:latin typeface="Consolas" panose="020B0609020204030204" pitchFamily="49" charset="0"/>
                </a:rPr>
                <a:t>Khoảng</a:t>
              </a:r>
              <a:r>
                <a:rPr lang="vi-VN" sz="3400" b="0" i="1" spc="170" smtClean="0">
                  <a:solidFill>
                    <a:srgbClr val="FFDAC3"/>
                  </a:solidFill>
                  <a:latin typeface="Consolas" panose="020B0609020204030204" pitchFamily="49" charset="0"/>
                </a:rPr>
                <a:t> thời gian trung bình nghỉ ngơi </a:t>
              </a:r>
            </a:p>
            <a:p>
              <a:pPr>
                <a:lnSpc>
                  <a:spcPts val="4759"/>
                </a:lnSpc>
              </a:pPr>
              <a:r>
                <a:rPr lang="vi-VN" sz="3400" b="0" i="1" spc="170" smtClean="0">
                  <a:solidFill>
                    <a:srgbClr val="FFDAC3"/>
                  </a:solidFill>
                  <a:latin typeface="Consolas" panose="020B0609020204030204" pitchFamily="49" charset="0"/>
                </a:rPr>
                <a:t>cần thiết</a:t>
              </a:r>
              <a:endParaRPr lang="en-US" sz="3400" b="0" i="1" spc="170">
                <a:solidFill>
                  <a:srgbClr val="FFDAC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AutoShape 7"/>
            <p:cNvSpPr/>
            <p:nvPr/>
          </p:nvSpPr>
          <p:spPr>
            <a:xfrm>
              <a:off x="0" y="2425700"/>
              <a:ext cx="13538200" cy="50800"/>
            </a:xfrm>
            <a:prstGeom prst="rect">
              <a:avLst/>
            </a:prstGeom>
            <a:solidFill>
              <a:srgbClr val="87A0A6"/>
            </a:solidFill>
          </p:spPr>
        </p:sp>
      </p:grpSp>
      <p:sp>
        <p:nvSpPr>
          <p:cNvPr id="17" name="Hộp Văn bản 16"/>
          <p:cNvSpPr txBox="1"/>
          <p:nvPr/>
        </p:nvSpPr>
        <p:spPr>
          <a:xfrm>
            <a:off x="17748944" y="980628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266700"/>
            <a:ext cx="9486900" cy="9601200"/>
          </a:xfrm>
          <a:prstGeom prst="rect">
            <a:avLst/>
          </a:prstGeom>
          <a:solidFill>
            <a:srgbClr val="3D5C60"/>
          </a:solidFill>
        </p:spPr>
      </p:sp>
      <p:grpSp>
        <p:nvGrpSpPr>
          <p:cNvPr id="4" name="Group 4"/>
          <p:cNvGrpSpPr/>
          <p:nvPr/>
        </p:nvGrpSpPr>
        <p:grpSpPr>
          <a:xfrm>
            <a:off x="851455" y="1888800"/>
            <a:ext cx="7783989" cy="5610983"/>
            <a:chOff x="0" y="-66675"/>
            <a:chExt cx="10378652" cy="6071143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10378649" cy="3788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00"/>
                </a:lnSpc>
              </a:pPr>
              <a:r>
                <a:rPr lang="vi-VN" sz="7000" b="1" i="0" spc="-70" smtClean="0">
                  <a:solidFill>
                    <a:srgbClr val="FFDAC3"/>
                  </a:solidFill>
                  <a:latin typeface="Consolas" panose="020B0609020204030204" pitchFamily="49" charset="0"/>
                </a:rPr>
                <a:t>Tư thế nghỉ </a:t>
              </a:r>
            </a:p>
            <a:p>
              <a:pPr>
                <a:lnSpc>
                  <a:spcPts val="9100"/>
                </a:lnSpc>
              </a:pPr>
              <a:r>
                <a:rPr lang="vi-VN" sz="7000" b="1" i="0" spc="-70" smtClean="0">
                  <a:solidFill>
                    <a:srgbClr val="FFDAC3"/>
                  </a:solidFill>
                  <a:latin typeface="Consolas" panose="020B0609020204030204" pitchFamily="49" charset="0"/>
                </a:rPr>
                <a:t>của bạn liệu </a:t>
              </a:r>
            </a:p>
            <a:p>
              <a:pPr>
                <a:lnSpc>
                  <a:spcPts val="9100"/>
                </a:lnSpc>
              </a:pPr>
              <a:r>
                <a:rPr lang="vi-VN" sz="7000" b="1" i="0" spc="-70" smtClean="0">
                  <a:solidFill>
                    <a:srgbClr val="FFDAC3"/>
                  </a:solidFill>
                  <a:latin typeface="Consolas" panose="020B0609020204030204" pitchFamily="49" charset="0"/>
                </a:rPr>
                <a:t>có đúng cách?</a:t>
              </a:r>
              <a:endParaRPr lang="en-US" sz="7000" b="1" i="0" spc="-70">
                <a:solidFill>
                  <a:srgbClr val="FFDAC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390744"/>
              <a:ext cx="10378652" cy="613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vi-VN" sz="3200" b="0" i="1" spc="170" smtClean="0">
                  <a:solidFill>
                    <a:srgbClr val="FFDAC3"/>
                  </a:solidFill>
                  <a:latin typeface="Consolas" panose="020B0609020204030204" pitchFamily="49" charset="0"/>
                </a:rPr>
                <a:t>Giấc ngủ của bạn có thoải mái?</a:t>
              </a:r>
              <a:endParaRPr lang="en-US" sz="3200" b="0" i="1" spc="170">
                <a:solidFill>
                  <a:srgbClr val="FFDAC3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8" name="Hình ảnh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1"/>
          <a:stretch/>
        </p:blipFill>
        <p:spPr>
          <a:xfrm>
            <a:off x="9486895" y="266699"/>
            <a:ext cx="8039246" cy="4485229"/>
          </a:xfrm>
          <a:prstGeom prst="rect">
            <a:avLst/>
          </a:prstGeom>
        </p:spPr>
      </p:pic>
      <p:pic>
        <p:nvPicPr>
          <p:cNvPr id="10" name="Hình ảnh 9"/>
          <p:cNvPicPr>
            <a:picLocks noChangeAspect="1"/>
          </p:cNvPicPr>
          <p:nvPr/>
        </p:nvPicPr>
        <p:blipFill rotWithShape="1">
          <a:blip r:embed="rId3"/>
          <a:srcRect t="4153"/>
          <a:stretch/>
        </p:blipFill>
        <p:spPr>
          <a:xfrm>
            <a:off x="9486896" y="4751928"/>
            <a:ext cx="8039246" cy="5115972"/>
          </a:xfrm>
          <a:prstGeom prst="rect">
            <a:avLst/>
          </a:prstGeom>
        </p:spPr>
      </p:pic>
      <p:sp>
        <p:nvSpPr>
          <p:cNvPr id="11" name="Hộp Văn bản 10"/>
          <p:cNvSpPr txBox="1"/>
          <p:nvPr/>
        </p:nvSpPr>
        <p:spPr>
          <a:xfrm>
            <a:off x="17748944" y="980628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2</a:t>
            </a:r>
            <a:endParaRPr 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C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4876800" cy="8229600"/>
          </a:xfrm>
          <a:prstGeom prst="rect">
            <a:avLst/>
          </a:prstGeom>
          <a:solidFill>
            <a:srgbClr val="FFDAC3"/>
          </a:solidFill>
        </p:spPr>
      </p:sp>
      <p:sp>
        <p:nvSpPr>
          <p:cNvPr id="3" name="TextBox 3"/>
          <p:cNvSpPr txBox="1"/>
          <p:nvPr/>
        </p:nvSpPr>
        <p:spPr>
          <a:xfrm>
            <a:off x="2196395" y="3976514"/>
            <a:ext cx="2680405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vi-VN" sz="7000" b="1" i="0" spc="-70" smtClean="0">
                <a:solidFill>
                  <a:srgbClr val="3D5C60"/>
                </a:solidFill>
                <a:latin typeface="Martel Sans Bold"/>
              </a:rPr>
              <a:t>SLEEP</a:t>
            </a:r>
          </a:p>
          <a:p>
            <a:pPr>
              <a:lnSpc>
                <a:spcPts val="9100"/>
              </a:lnSpc>
            </a:pPr>
            <a:r>
              <a:rPr lang="vi-VN" sz="7000" b="1" spc="-70" smtClean="0">
                <a:solidFill>
                  <a:srgbClr val="3D5C60"/>
                </a:solidFill>
                <a:latin typeface="Martel Sans Bold"/>
              </a:rPr>
              <a:t>WELL</a:t>
            </a:r>
            <a:endParaRPr lang="en-US" sz="7000" b="1" i="0" spc="-70">
              <a:solidFill>
                <a:srgbClr val="3D5C60"/>
              </a:solidFill>
              <a:latin typeface="Martel Sans Bold"/>
            </a:endParaRPr>
          </a:p>
        </p:txBody>
      </p:sp>
      <p:pic>
        <p:nvPicPr>
          <p:cNvPr id="17" name="Hình ảnh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047750"/>
            <a:ext cx="10744200" cy="8231442"/>
          </a:xfrm>
          <a:prstGeom prst="rect">
            <a:avLst/>
          </a:prstGeom>
        </p:spPr>
      </p:pic>
      <p:sp>
        <p:nvSpPr>
          <p:cNvPr id="7" name="Hộp Văn bản 6"/>
          <p:cNvSpPr txBox="1"/>
          <p:nvPr/>
        </p:nvSpPr>
        <p:spPr>
          <a:xfrm>
            <a:off x="17748944" y="980628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572500" y="1524000"/>
            <a:ext cx="8686800" cy="7581900"/>
            <a:chOff x="0" y="0"/>
            <a:chExt cx="10774492" cy="94040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74492" cy="9404052"/>
            </a:xfrm>
            <a:custGeom>
              <a:avLst/>
              <a:gdLst/>
              <a:ahLst/>
              <a:cxnLst/>
              <a:rect l="l" t="t" r="r" b="b"/>
              <a:pathLst>
                <a:path w="10774492" h="9404052">
                  <a:moveTo>
                    <a:pt x="0" y="0"/>
                  </a:moveTo>
                  <a:lnTo>
                    <a:pt x="0" y="9404052"/>
                  </a:lnTo>
                  <a:lnTo>
                    <a:pt x="10774492" y="9404052"/>
                  </a:lnTo>
                  <a:lnTo>
                    <a:pt x="10774492" y="0"/>
                  </a:lnTo>
                  <a:lnTo>
                    <a:pt x="0" y="0"/>
                  </a:lnTo>
                  <a:close/>
                  <a:moveTo>
                    <a:pt x="10713532" y="9343092"/>
                  </a:moveTo>
                  <a:lnTo>
                    <a:pt x="59690" y="9343092"/>
                  </a:lnTo>
                  <a:lnTo>
                    <a:pt x="59690" y="59690"/>
                  </a:lnTo>
                  <a:lnTo>
                    <a:pt x="10713532" y="59690"/>
                  </a:lnTo>
                  <a:lnTo>
                    <a:pt x="10713532" y="9343092"/>
                  </a:lnTo>
                  <a:close/>
                </a:path>
              </a:pathLst>
            </a:custGeom>
            <a:solidFill>
              <a:srgbClr val="3D5C6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194445" y="2969419"/>
            <a:ext cx="7442911" cy="4889511"/>
            <a:chOff x="0" y="-66675"/>
            <a:chExt cx="9923881" cy="6519349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9923873" cy="1474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00"/>
                </a:lnSpc>
              </a:pPr>
              <a:r>
                <a:rPr lang="vi-VN" sz="7000" b="1" i="0" spc="-70" smtClean="0">
                  <a:solidFill>
                    <a:srgbClr val="3D5C60"/>
                  </a:solidFill>
                  <a:latin typeface="Consolas" panose="020B0609020204030204" pitchFamily="49" charset="0"/>
                </a:rPr>
                <a:t>Tự động bơm khí</a:t>
              </a:r>
              <a:endParaRPr lang="en-US" sz="7000" b="1" i="0" spc="-70">
                <a:solidFill>
                  <a:srgbClr val="3D5C6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" y="2079625"/>
              <a:ext cx="9923877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b="1" i="0" spc="179" smtClean="0">
                  <a:solidFill>
                    <a:srgbClr val="3D5C60"/>
                  </a:solidFill>
                  <a:latin typeface="Consolas" panose="020B0609020204030204" pitchFamily="49" charset="0"/>
                </a:rPr>
                <a:t>1-5cm độ dày mỗi mặt</a:t>
              </a:r>
              <a:endParaRPr lang="en-US" sz="3600" b="1" i="0" spc="179">
                <a:solidFill>
                  <a:srgbClr val="3D5C6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35351"/>
              <a:ext cx="9923877" cy="3017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30" smtClean="0">
                  <a:solidFill>
                    <a:srgbClr val="3D5C60"/>
                  </a:solidFill>
                  <a:latin typeface="Consolas" panose="020B0609020204030204" pitchFamily="49" charset="0"/>
                </a:rPr>
                <a:t>Trở nên hoàn hảo hơn trong vai trò chiếc gối hoặc tấm đệm. Điều này còn giúp bảo vệ vật dụng bên trong ba lô.</a:t>
              </a:r>
              <a:endParaRPr lang="en-US" sz="3000" b="0" i="0" spc="30">
                <a:solidFill>
                  <a:srgbClr val="3D5C60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9574530"/>
            <a:ext cx="563308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i="0" spc="24">
                <a:solidFill>
                  <a:srgbClr val="FFDAC3"/>
                </a:solidFill>
                <a:latin typeface="Martel Regular"/>
              </a:rPr>
              <a:t>ICC | Stylist App 2020</a:t>
            </a:r>
          </a:p>
        </p:txBody>
      </p:sp>
      <p:pic>
        <p:nvPicPr>
          <p:cNvPr id="13" name="Hình ảnh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95700"/>
            <a:ext cx="7715250" cy="4329113"/>
          </a:xfrm>
          <a:prstGeom prst="rect">
            <a:avLst/>
          </a:prstGeom>
        </p:spPr>
      </p:pic>
      <p:sp>
        <p:nvSpPr>
          <p:cNvPr id="12" name="Hộp Văn bản 11"/>
          <p:cNvSpPr txBox="1"/>
          <p:nvPr/>
        </p:nvSpPr>
        <p:spPr>
          <a:xfrm>
            <a:off x="17748944" y="980628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4</a:t>
            </a:r>
            <a:endParaRPr 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C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1028700"/>
            <a:ext cx="6913236" cy="8229600"/>
          </a:xfrm>
          <a:prstGeom prst="rect">
            <a:avLst/>
          </a:prstGeom>
          <a:solidFill>
            <a:srgbClr val="FFDAC3"/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2820877"/>
            <a:ext cx="4853472" cy="4054769"/>
            <a:chOff x="0" y="-104775"/>
            <a:chExt cx="6471296" cy="5406359"/>
          </a:xfrm>
        </p:grpSpPr>
        <p:sp>
          <p:nvSpPr>
            <p:cNvPr id="5" name="TextBox 5"/>
            <p:cNvSpPr txBox="1"/>
            <p:nvPr/>
          </p:nvSpPr>
          <p:spPr>
            <a:xfrm>
              <a:off x="0" y="-104775"/>
              <a:ext cx="6471296" cy="2633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99"/>
                </a:lnSpc>
              </a:pPr>
              <a:r>
                <a:rPr lang="en-US" sz="7000" b="1" smtClean="0">
                  <a:solidFill>
                    <a:srgbClr val="3D5C60"/>
                  </a:solidFill>
                  <a:latin typeface="Consolas" panose="020B0609020204030204" pitchFamily="49" charset="0"/>
                </a:rPr>
                <a:t>Lớp đệm </a:t>
              </a:r>
            </a:p>
            <a:p>
              <a:pPr>
                <a:lnSpc>
                  <a:spcPts val="7699"/>
                </a:lnSpc>
              </a:pPr>
              <a:r>
                <a:rPr lang="en-US" sz="7000" b="1" smtClean="0">
                  <a:solidFill>
                    <a:srgbClr val="3D5C60"/>
                  </a:solidFill>
                  <a:latin typeface="Consolas" panose="020B0609020204030204" pitchFamily="49" charset="0"/>
                </a:rPr>
                <a:t>tách đôi</a:t>
              </a:r>
              <a:endParaRPr lang="en-US" sz="7000" b="1">
                <a:solidFill>
                  <a:srgbClr val="3D5C6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993260"/>
              <a:ext cx="6471296" cy="2308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30" smtClean="0">
                  <a:solidFill>
                    <a:srgbClr val="3D5C60"/>
                  </a:solidFill>
                  <a:latin typeface="Consolas" panose="020B0609020204030204" pitchFamily="49" charset="0"/>
                </a:rPr>
                <a:t>Từ một chiếc ba lô trở thành tấm đệm thoải mái. Thật tuyệt vời!</a:t>
              </a:r>
              <a:endParaRPr lang="en-US" sz="3000" b="0" i="0" spc="30">
                <a:solidFill>
                  <a:srgbClr val="3D5C60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9" name="Hình ảnh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050" y="190500"/>
            <a:ext cx="7296150" cy="5104117"/>
          </a:xfrm>
          <a:prstGeom prst="rect">
            <a:avLst/>
          </a:prstGeom>
        </p:spPr>
      </p:pic>
      <p:pic>
        <p:nvPicPr>
          <p:cNvPr id="10" name="Hình ảnh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5524500"/>
            <a:ext cx="7315200" cy="4530165"/>
          </a:xfrm>
          <a:prstGeom prst="rect">
            <a:avLst/>
          </a:prstGeom>
        </p:spPr>
      </p:pic>
      <p:sp>
        <p:nvSpPr>
          <p:cNvPr id="11" name="Hộp Văn bản 10"/>
          <p:cNvSpPr txBox="1"/>
          <p:nvPr/>
        </p:nvSpPr>
        <p:spPr>
          <a:xfrm>
            <a:off x="17748944" y="980628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5</a:t>
            </a:r>
            <a:endParaRPr 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" y="0"/>
            <a:ext cx="1047750" cy="10287000"/>
          </a:xfrm>
          <a:prstGeom prst="rect">
            <a:avLst/>
          </a:prstGeom>
          <a:solidFill>
            <a:srgbClr val="3D5C60"/>
          </a:solidFill>
        </p:spPr>
      </p:sp>
      <p:grpSp>
        <p:nvGrpSpPr>
          <p:cNvPr id="4" name="Group 4"/>
          <p:cNvGrpSpPr/>
          <p:nvPr/>
        </p:nvGrpSpPr>
        <p:grpSpPr>
          <a:xfrm>
            <a:off x="8305800" y="98199"/>
            <a:ext cx="4305300" cy="4626201"/>
            <a:chOff x="0" y="0"/>
            <a:chExt cx="5740400" cy="4724400"/>
          </a:xfrm>
        </p:grpSpPr>
        <p:sp>
          <p:nvSpPr>
            <p:cNvPr id="5" name="TextBox 5"/>
            <p:cNvSpPr txBox="1"/>
            <p:nvPr/>
          </p:nvSpPr>
          <p:spPr>
            <a:xfrm>
              <a:off x="7523" y="2038045"/>
              <a:ext cx="5732877" cy="1767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200" b="0" i="0" spc="30" smtClean="0">
                  <a:solidFill>
                    <a:srgbClr val="3D5C60"/>
                  </a:solidFill>
                  <a:latin typeface="Consolas" panose="020B0609020204030204" pitchFamily="49" charset="0"/>
                </a:rPr>
                <a:t>Dễ dàng tháo </a:t>
              </a:r>
              <a:r>
                <a:rPr lang="en-US" sz="3200" spc="30" smtClean="0">
                  <a:solidFill>
                    <a:srgbClr val="3D5C60"/>
                  </a:solidFill>
                  <a:latin typeface="Consolas" panose="020B0609020204030204" pitchFamily="49" charset="0"/>
                </a:rPr>
                <a:t>rời</a:t>
              </a:r>
              <a:r>
                <a:rPr lang="en-US" sz="3200" b="0" i="0" spc="30" smtClean="0">
                  <a:solidFill>
                    <a:srgbClr val="3D5C60"/>
                  </a:solidFill>
                  <a:latin typeface="Consolas" panose="020B0609020204030204" pitchFamily="49" charset="0"/>
                </a:rPr>
                <a:t> túi bên trong, dây treo &amp; vỏ ngoài</a:t>
              </a:r>
              <a:endParaRPr lang="en-US" sz="3200" b="0" i="0" spc="30">
                <a:solidFill>
                  <a:srgbClr val="3D5C6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5740400" cy="50800"/>
            </a:xfrm>
            <a:prstGeom prst="rect">
              <a:avLst/>
            </a:prstGeom>
            <a:solidFill>
              <a:srgbClr val="3D5C60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0" y="4673600"/>
              <a:ext cx="5740400" cy="50800"/>
            </a:xfrm>
            <a:prstGeom prst="rect">
              <a:avLst/>
            </a:prstGeom>
            <a:solidFill>
              <a:srgbClr val="3D5C60"/>
            </a:solidFill>
          </p:spPr>
        </p:sp>
      </p:grpSp>
      <p:pic>
        <p:nvPicPr>
          <p:cNvPr id="8" name="Hình ảnh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4" y="98199"/>
            <a:ext cx="5133975" cy="4902118"/>
          </a:xfrm>
          <a:prstGeom prst="rect">
            <a:avLst/>
          </a:prstGeom>
        </p:spPr>
      </p:pic>
      <p:pic>
        <p:nvPicPr>
          <p:cNvPr id="9" name="Hình ảnh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3" y="5215245"/>
            <a:ext cx="5133975" cy="4902801"/>
          </a:xfrm>
          <a:prstGeom prst="rect">
            <a:avLst/>
          </a:prstGeom>
        </p:spPr>
      </p:pic>
      <p:pic>
        <p:nvPicPr>
          <p:cNvPr id="10" name="Hình ảnh 9"/>
          <p:cNvPicPr>
            <a:picLocks noChangeAspect="1"/>
          </p:cNvPicPr>
          <p:nvPr/>
        </p:nvPicPr>
        <p:blipFill rotWithShape="1">
          <a:blip r:embed="rId4"/>
          <a:srcRect r="2469"/>
          <a:stretch/>
        </p:blipFill>
        <p:spPr>
          <a:xfrm>
            <a:off x="7102828" y="5215245"/>
            <a:ext cx="6322780" cy="4902801"/>
          </a:xfrm>
          <a:prstGeom prst="rect">
            <a:avLst/>
          </a:prstGeom>
        </p:spPr>
      </p:pic>
      <p:pic>
        <p:nvPicPr>
          <p:cNvPr id="3" name="Hình ảnh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4600" y="459525"/>
            <a:ext cx="4000550" cy="5009863"/>
          </a:xfrm>
          <a:prstGeom prst="rect">
            <a:avLst/>
          </a:prstGeom>
        </p:spPr>
      </p:pic>
      <p:pic>
        <p:nvPicPr>
          <p:cNvPr id="11" name="Hình ảnh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01290" y="6057900"/>
            <a:ext cx="4443860" cy="3581400"/>
          </a:xfrm>
          <a:prstGeom prst="rect">
            <a:avLst/>
          </a:prstGeom>
        </p:spPr>
      </p:pic>
      <p:sp>
        <p:nvSpPr>
          <p:cNvPr id="12" name="TextBox 5"/>
          <p:cNvSpPr txBox="1"/>
          <p:nvPr/>
        </p:nvSpPr>
        <p:spPr>
          <a:xfrm>
            <a:off x="8305800" y="861010"/>
            <a:ext cx="4853472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7000" b="1" smtClean="0">
                <a:solidFill>
                  <a:srgbClr val="3D5C60"/>
                </a:solidFill>
                <a:latin typeface="Consolas" panose="020B0609020204030204" pitchFamily="49" charset="0"/>
              </a:rPr>
              <a:t>Linh hoạt</a:t>
            </a:r>
            <a:endParaRPr lang="en-US" sz="7000" b="1">
              <a:solidFill>
                <a:srgbClr val="3D5C6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Hộp Văn bản 15"/>
          <p:cNvSpPr txBox="1"/>
          <p:nvPr/>
        </p:nvSpPr>
        <p:spPr>
          <a:xfrm>
            <a:off x="17748944" y="980628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C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848171" y="1104900"/>
            <a:ext cx="4425858" cy="3346842"/>
            <a:chOff x="0" y="-28575"/>
            <a:chExt cx="4945477" cy="4462454"/>
          </a:xfrm>
        </p:grpSpPr>
        <p:sp>
          <p:nvSpPr>
            <p:cNvPr id="7" name="TextBox 7"/>
            <p:cNvSpPr txBox="1"/>
            <p:nvPr/>
          </p:nvSpPr>
          <p:spPr>
            <a:xfrm>
              <a:off x="0" y="2125556"/>
              <a:ext cx="4945477" cy="2308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30" smtClean="0">
                  <a:solidFill>
                    <a:srgbClr val="FFDAC3"/>
                  </a:solidFill>
                  <a:latin typeface="Consolas" panose="020B0609020204030204" pitchFamily="49" charset="0"/>
                </a:rPr>
                <a:t>SleepWell giúp bạn trở nên phong cách và thoải mái</a:t>
              </a:r>
              <a:endParaRPr lang="en-US" sz="3000" b="0" i="0" spc="30">
                <a:solidFill>
                  <a:srgbClr val="FFDAC3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945477" cy="2368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b="1" i="0" spc="179" smtClean="0">
                  <a:solidFill>
                    <a:srgbClr val="FFDAC3"/>
                  </a:solidFill>
                  <a:latin typeface="Consolas" panose="020B0609020204030204" pitchFamily="49" charset="0"/>
                </a:rPr>
                <a:t>Nghỉ ngơi </a:t>
              </a:r>
              <a:br>
                <a:rPr lang="en-US" sz="3600" b="1" i="0" spc="179" smtClean="0">
                  <a:solidFill>
                    <a:srgbClr val="FFDAC3"/>
                  </a:solidFill>
                  <a:latin typeface="Consolas" panose="020B0609020204030204" pitchFamily="49" charset="0"/>
                </a:rPr>
              </a:br>
              <a:r>
                <a:rPr lang="en-US" sz="3600" b="1" i="0" spc="179" smtClean="0">
                  <a:solidFill>
                    <a:srgbClr val="FFDAC3"/>
                  </a:solidFill>
                  <a:latin typeface="Consolas" panose="020B0609020204030204" pitchFamily="49" charset="0"/>
                </a:rPr>
                <a:t>mọi lúc mọi nơi</a:t>
              </a:r>
              <a:endParaRPr lang="en-US" sz="3600" b="1" i="0" spc="179">
                <a:solidFill>
                  <a:srgbClr val="FFDAC3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5981700" y="9239250"/>
            <a:ext cx="4038600" cy="1066800"/>
          </a:xfrm>
          <a:prstGeom prst="rect">
            <a:avLst/>
          </a:prstGeom>
          <a:solidFill>
            <a:srgbClr val="FFDAC3"/>
          </a:solidFill>
        </p:spPr>
      </p:sp>
      <p:pic>
        <p:nvPicPr>
          <p:cNvPr id="17" name="Hình ảnh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950" y="5662604"/>
            <a:ext cx="5588800" cy="4365662"/>
          </a:xfrm>
          <a:prstGeom prst="rect">
            <a:avLst/>
          </a:prstGeom>
        </p:spPr>
      </p:pic>
      <p:pic>
        <p:nvPicPr>
          <p:cNvPr id="18" name="Hình ảnh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3396" y="446487"/>
            <a:ext cx="6096000" cy="4773478"/>
          </a:xfrm>
          <a:prstGeom prst="rect">
            <a:avLst/>
          </a:prstGeom>
        </p:spPr>
      </p:pic>
      <p:pic>
        <p:nvPicPr>
          <p:cNvPr id="19" name="Hình ảnh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5384820"/>
            <a:ext cx="6368650" cy="4921230"/>
          </a:xfrm>
          <a:prstGeom prst="rect">
            <a:avLst/>
          </a:prstGeom>
        </p:spPr>
      </p:pic>
      <p:pic>
        <p:nvPicPr>
          <p:cNvPr id="20" name="Hình ảnh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50" y="5600700"/>
            <a:ext cx="5143500" cy="4011930"/>
          </a:xfrm>
          <a:prstGeom prst="rect">
            <a:avLst/>
          </a:prstGeom>
        </p:spPr>
      </p:pic>
      <p:pic>
        <p:nvPicPr>
          <p:cNvPr id="21" name="Hình ảnh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700" y="525920"/>
            <a:ext cx="5792400" cy="4614612"/>
          </a:xfrm>
          <a:prstGeom prst="rect">
            <a:avLst/>
          </a:prstGeom>
        </p:spPr>
      </p:pic>
      <p:sp>
        <p:nvSpPr>
          <p:cNvPr id="22" name="Hộp Văn bản 21"/>
          <p:cNvSpPr txBox="1"/>
          <p:nvPr/>
        </p:nvSpPr>
        <p:spPr>
          <a:xfrm>
            <a:off x="17748944" y="980628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</a:rPr>
              <a:t>7</a:t>
            </a:r>
            <a:endParaRPr 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585</Words>
  <Application>Microsoft Office PowerPoint</Application>
  <PresentationFormat>Tùy chỉnh</PresentationFormat>
  <Paragraphs>135</Paragraphs>
  <Slides>17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17</vt:i4>
      </vt:variant>
    </vt:vector>
  </HeadingPairs>
  <TitlesOfParts>
    <vt:vector size="24" baseType="lpstr">
      <vt:lpstr>Martel Regular</vt:lpstr>
      <vt:lpstr>Playfair Display</vt:lpstr>
      <vt:lpstr>Calibri</vt:lpstr>
      <vt:lpstr>Consolas</vt:lpstr>
      <vt:lpstr>Martel Sans Bold</vt:lpstr>
      <vt:lpstr>Arial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cp:lastModifiedBy>So Cold</cp:lastModifiedBy>
  <cp:revision>70</cp:revision>
  <dcterms:created xsi:type="dcterms:W3CDTF">2006-08-16T00:00:00Z</dcterms:created>
  <dcterms:modified xsi:type="dcterms:W3CDTF">2019-05-04T09:29:03Z</dcterms:modified>
  <dc:identifier>DADY54brC5c</dc:identifier>
</cp:coreProperties>
</file>